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2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1CAC5-4EC4-4FF6-967F-3D4D76AFF4DA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FA846-58C4-43ED-A583-1556216A3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04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CE856-104F-4E81-B7C8-375436816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1D13E8-3D42-E288-DCB1-C63C53FA1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C1FD5-72E8-8CE0-2211-BF3C1B3C0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E03C0-0B23-4A10-AE15-E9A7F3FE2471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77916-70C0-B6E1-85BD-287AD09C7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E48D6-1504-F529-2FB2-26A245E08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86D0-0513-4AD8-9FF6-A4307FFB2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593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1994-3F68-4088-26A0-8118776C4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FA301C-3CC2-92D5-950E-0BFC53BE7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C2B93-B3E0-3B9F-94F7-FAB5BEAB7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E03C0-0B23-4A10-AE15-E9A7F3FE2471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C1901-8AE3-F018-B53C-474034D06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BB61B-9A36-AFEC-5682-41EC5C9D5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86D0-0513-4AD8-9FF6-A4307FFB2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794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9C46E0-B295-50A7-14F1-0DBB498B5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61743E-FDD1-8AF2-9CC1-6C32BF771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4DA27-B562-4DD0-60D6-D60B102EA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E03C0-0B23-4A10-AE15-E9A7F3FE2471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F48B0-7161-7182-C6BC-A7E88AEEE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900ED-7090-C55C-192F-C059467B5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86D0-0513-4AD8-9FF6-A4307FFB2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41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B3148-DDC0-0E55-F56C-D83552E59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A2562-DA7A-6ED4-C639-A85961CC5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03CC6-76F2-7B62-FA29-1D5848C7D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E03C0-0B23-4A10-AE15-E9A7F3FE2471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EC268-56EE-0E4F-8482-D31C4FDC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0D138-9AD1-C7CD-E58C-C6B4AD13F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86D0-0513-4AD8-9FF6-A4307FFB2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42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7BD09-5CD5-323A-67CE-5F6BD418E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F974A-AB49-AEBC-9E3D-A6FE647DD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7496D-9DC6-DE08-6911-2E00E259C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E03C0-0B23-4A10-AE15-E9A7F3FE2471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487B5-FFEE-AE16-F41F-26BC37710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6C5B6-D8DB-7D8C-B0EB-660846A6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86D0-0513-4AD8-9FF6-A4307FFB2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956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09B78-C5CB-98B3-377E-697B264E0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82EC8-C860-8800-9428-54CD2B5F00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16BB0-92B1-5F4A-28F2-CFE595070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68CD41-C4A2-3A94-FD2F-ABA479F46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E03C0-0B23-4A10-AE15-E9A7F3FE2471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D539A-7899-5590-966F-0B54A561F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8EECD-91A1-A67F-95CE-43940ADA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86D0-0513-4AD8-9FF6-A4307FFB2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26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A36D-6430-F685-0A3A-201B062C0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DA34D-F6A8-C649-4174-C5F440C98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50D716-4915-8888-AFE5-6D18866A2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B8D7E5-14A6-91D2-F048-491740797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C95A0E-42DD-8064-2CDB-BB6CC428B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863C23-958D-639C-280B-0A69CE615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E03C0-0B23-4A10-AE15-E9A7F3FE2471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8CA7C5-89F1-E71B-816F-D84244BDD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846307-6212-A5F7-4714-7E77EC25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86D0-0513-4AD8-9FF6-A4307FFB2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21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D316-9C6E-3154-20D3-EA5818902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838B5B-306A-9C0A-8A20-CEE22C178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E03C0-0B23-4A10-AE15-E9A7F3FE2471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A0E5DB-5B68-9765-5781-1CB3D4A3B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08B9EC-A91E-C6D6-4AB9-1594B14A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86D0-0513-4AD8-9FF6-A4307FFB2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39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2070F1-B59B-936E-3931-18D3FBA37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E03C0-0B23-4A10-AE15-E9A7F3FE2471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A73F63-0DAB-EFD4-851F-A6737EF7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6DF35-D22C-5FC3-B8EE-53223853B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86D0-0513-4AD8-9FF6-A4307FFB2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79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C2B6-6BF8-C35D-42FE-B1296B7A8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20287-ED4D-E62C-18C4-693152C9A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DDD62-4596-646E-5D5A-A9AD23281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AD8BD-4782-D052-9B90-191BD17BF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E03C0-0B23-4A10-AE15-E9A7F3FE2471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6D54D7-5554-EDB0-CD93-FA5544C98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7B5CF-BB33-0D4D-3EF9-92594443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86D0-0513-4AD8-9FF6-A4307FFB2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62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6F4FD-F2C9-C1B8-3C74-AF7ADAFCC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4E292C-7318-B070-729D-497A4262F0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EA3BBD-5B0E-6A18-661A-BFD1131C7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D9ECC-8337-03C4-985E-ECBF46564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E03C0-0B23-4A10-AE15-E9A7F3FE2471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F23E9-D4E8-B591-F9B0-041BAE2CD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D2BF1-A6B7-BC7D-248A-8B6D1031E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86D0-0513-4AD8-9FF6-A4307FFB2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1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5ACF66-6F28-E850-E08C-AE8810A64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2201E-5E8F-6666-A02B-51DA85054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66228-80C4-CD83-22A9-00E06A3B4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E03C0-0B23-4A10-AE15-E9A7F3FE2471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2674F-9DF7-E881-80B1-AA5A85594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6C4ED-85E4-7C1C-D08B-4C6161F20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886D0-0513-4AD8-9FF6-A4307FFB2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07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858A0-54FB-F048-93BE-E0ACE3C42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Dans mon jardin">
            <a:hlinkClick r:id="" action="ppaction://media"/>
            <a:extLst>
              <a:ext uri="{FF2B5EF4-FFF2-40B4-BE49-F238E27FC236}">
                <a16:creationId xmlns:a16="http://schemas.microsoft.com/office/drawing/2014/main" id="{61F952FD-37D0-1A3C-3F4E-551A86725B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86022" y="6040822"/>
            <a:ext cx="609600" cy="6096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AD91C3E-E375-7B6A-EFF2-B627EA52AAF2}"/>
              </a:ext>
            </a:extLst>
          </p:cNvPr>
          <p:cNvGrpSpPr/>
          <p:nvPr/>
        </p:nvGrpSpPr>
        <p:grpSpPr>
          <a:xfrm>
            <a:off x="4895622" y="817178"/>
            <a:ext cx="1200378" cy="1158271"/>
            <a:chOff x="0" y="0"/>
            <a:chExt cx="2950234" cy="2734310"/>
          </a:xfrm>
        </p:grpSpPr>
        <p:pic>
          <p:nvPicPr>
            <p:cNvPr id="13" name="Picture 12" descr="A group of colorful birds&#10;&#10;Description automatically generated">
              <a:extLst>
                <a:ext uri="{FF2B5EF4-FFF2-40B4-BE49-F238E27FC236}">
                  <a16:creationId xmlns:a16="http://schemas.microsoft.com/office/drawing/2014/main" id="{93AC5513-DD77-2712-2102-7739ECD7D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856230" cy="273431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715DB3-9D40-5FC4-E9D4-53CFF8A8FD55}"/>
                </a:ext>
              </a:extLst>
            </p:cNvPr>
            <p:cNvSpPr/>
            <p:nvPr/>
          </p:nvSpPr>
          <p:spPr>
            <a:xfrm>
              <a:off x="2587925" y="845389"/>
              <a:ext cx="362309" cy="612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68D7047-559E-1162-58A5-6D4AEC307DE9}"/>
              </a:ext>
            </a:extLst>
          </p:cNvPr>
          <p:cNvGrpSpPr/>
          <p:nvPr/>
        </p:nvGrpSpPr>
        <p:grpSpPr>
          <a:xfrm>
            <a:off x="6991246" y="796148"/>
            <a:ext cx="1162130" cy="1200329"/>
            <a:chOff x="0" y="0"/>
            <a:chExt cx="1377537" cy="140128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0AB9B76-DFAB-8FBF-58F0-83B29D0332E6}"/>
                </a:ext>
              </a:extLst>
            </p:cNvPr>
            <p:cNvGrpSpPr/>
            <p:nvPr/>
          </p:nvGrpSpPr>
          <p:grpSpPr>
            <a:xfrm>
              <a:off x="0" y="0"/>
              <a:ext cx="1377537" cy="1401288"/>
              <a:chOff x="0" y="0"/>
              <a:chExt cx="2950234" cy="2734310"/>
            </a:xfrm>
          </p:grpSpPr>
          <p:pic>
            <p:nvPicPr>
              <p:cNvPr id="11" name="Picture 10" descr="A group of colorful birds&#10;&#10;Description automatically generated">
                <a:extLst>
                  <a:ext uri="{FF2B5EF4-FFF2-40B4-BE49-F238E27FC236}">
                    <a16:creationId xmlns:a16="http://schemas.microsoft.com/office/drawing/2014/main" id="{73895BF0-D07C-EF4F-8E60-56651925A0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856230" cy="2734310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B97FCF6-0290-CE13-16A7-D121FE161641}"/>
                  </a:ext>
                </a:extLst>
              </p:cNvPr>
              <p:cNvSpPr/>
              <p:nvPr/>
            </p:nvSpPr>
            <p:spPr>
              <a:xfrm>
                <a:off x="2587925" y="845389"/>
                <a:ext cx="362309" cy="6124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997039F-584C-C40E-1F04-8D35F99CA162}"/>
                </a:ext>
              </a:extLst>
            </p:cNvPr>
            <p:cNvSpPr/>
            <p:nvPr/>
          </p:nvSpPr>
          <p:spPr>
            <a:xfrm>
              <a:off x="926276" y="11875"/>
              <a:ext cx="407153" cy="5157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590C635-4213-28F1-6523-6CFD210512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306" y="393336"/>
            <a:ext cx="1324263" cy="520837"/>
          </a:xfrm>
          <a:prstGeom prst="rect">
            <a:avLst/>
          </a:prstGeom>
        </p:spPr>
      </p:pic>
      <p:pic>
        <p:nvPicPr>
          <p:cNvPr id="7" name="Picture 6" descr="A group of birds on a white background&#10;&#10;Description automatically generated">
            <a:extLst>
              <a:ext uri="{FF2B5EF4-FFF2-40B4-BE49-F238E27FC236}">
                <a16:creationId xmlns:a16="http://schemas.microsoft.com/office/drawing/2014/main" id="{9F27C049-7CCD-BAC1-43EF-F746296357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554" y="1054617"/>
            <a:ext cx="1241451" cy="8761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B80281-3EBE-DEE9-3D19-0707CD3808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399" y="1196191"/>
            <a:ext cx="737166" cy="659225"/>
          </a:xfrm>
          <a:prstGeom prst="rect">
            <a:avLst/>
          </a:prstGeom>
        </p:spPr>
      </p:pic>
      <p:pic>
        <p:nvPicPr>
          <p:cNvPr id="1026" name="Picture 2" descr="6 Steps to a No-Work Cottage Garden | Better Homes &amp; Gardens">
            <a:extLst>
              <a:ext uri="{FF2B5EF4-FFF2-40B4-BE49-F238E27FC236}">
                <a16:creationId xmlns:a16="http://schemas.microsoft.com/office/drawing/2014/main" id="{F0D2D1CC-A8D7-07A2-E46C-10A38F0C4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" y="0"/>
            <a:ext cx="4117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D9D16F-B106-D076-B42B-4FA0DE42E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116" y="940943"/>
            <a:ext cx="4766982" cy="64473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4000" dirty="0"/>
              <a:t>Dans mon </a:t>
            </a:r>
            <a:r>
              <a:rPr lang="en-GB" sz="4000" dirty="0" err="1" smtClean="0"/>
              <a:t>jardin</a:t>
            </a:r>
            <a:r>
              <a:rPr lang="en-GB" sz="4000" dirty="0" smtClean="0"/>
              <a:t> </a:t>
            </a:r>
            <a:r>
              <a:rPr lang="en-GB" sz="4000" dirty="0" err="1"/>
              <a:t>j’ai</a:t>
            </a:r>
            <a:r>
              <a:rPr lang="en-GB" sz="4000" dirty="0"/>
              <a:t> ...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172E038-6AD4-3082-FE69-9DE0CC5526D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445260" cy="6447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How many birds do I have in my garden?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D0217C5-0853-9C80-73C0-8AE7ACAF95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7602" y="5761286"/>
            <a:ext cx="1243144" cy="11421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28DBEBA-95CD-F6D7-9EFE-2CF832F35955}"/>
              </a:ext>
            </a:extLst>
          </p:cNvPr>
          <p:cNvSpPr txBox="1"/>
          <p:nvPr/>
        </p:nvSpPr>
        <p:spPr>
          <a:xfrm>
            <a:off x="5611905" y="2689792"/>
            <a:ext cx="6470047" cy="2957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Dans mon jardin j’ai </a:t>
            </a:r>
            <a:r>
              <a:rPr lang="fr-FR" sz="24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_____</a:t>
            </a:r>
            <a:r>
              <a:rPr lang="fr-FR" sz="24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oiseau</a:t>
            </a:r>
            <a:endParaRPr lang="en-GB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Dans mon jardin j’ai </a:t>
            </a:r>
            <a:r>
              <a:rPr lang="fr-FR" sz="24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_____</a:t>
            </a:r>
            <a:r>
              <a:rPr lang="fr-FR" sz="24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oiseau</a:t>
            </a:r>
            <a:endParaRPr lang="en-GB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 oiseau à la volette, un oiseau à la volette</a:t>
            </a:r>
            <a:endParaRPr lang="en-GB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Et je </a:t>
            </a:r>
            <a:r>
              <a:rPr lang="fr-FR" sz="24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fr-FR" sz="24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’en ai </a:t>
            </a:r>
            <a:r>
              <a:rPr lang="fr-FR" sz="24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plus </a:t>
            </a:r>
            <a:r>
              <a:rPr lang="fr-FR" sz="24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14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166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44</Words>
  <Application>Microsoft Office PowerPoint</Application>
  <PresentationFormat>Widescreen</PresentationFormat>
  <Paragraphs>8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Times New Roman</vt:lpstr>
      <vt:lpstr>Office Theme</vt:lpstr>
      <vt:lpstr>Dans mon jardin j’ai 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Dans mon jardin</dc:title>
  <dc:creator>Mrs A BROOKS</dc:creator>
  <cp:lastModifiedBy>Claire Stevens</cp:lastModifiedBy>
  <cp:revision>10</cp:revision>
  <dcterms:created xsi:type="dcterms:W3CDTF">2024-01-08T10:20:37Z</dcterms:created>
  <dcterms:modified xsi:type="dcterms:W3CDTF">2024-02-09T09:57:19Z</dcterms:modified>
</cp:coreProperties>
</file>