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8"/>
  </p:notesMasterIdLst>
  <p:sldIdLst>
    <p:sldId id="256" r:id="rId2"/>
    <p:sldId id="258" r:id="rId3"/>
    <p:sldId id="259" r:id="rId4"/>
    <p:sldId id="257" r:id="rId5"/>
    <p:sldId id="260" r:id="rId6"/>
    <p:sldId id="261" r:id="rId7"/>
  </p:sldIdLst>
  <p:sldSz cx="10691813" cy="1511935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623" userDrawn="1">
          <p15:clr>
            <a:srgbClr val="A4A3A4"/>
          </p15:clr>
        </p15:guide>
        <p15:guide id="2" pos="6089" userDrawn="1">
          <p15:clr>
            <a:srgbClr val="A4A3A4"/>
          </p15:clr>
        </p15:guide>
        <p15:guide id="3" orient="horz" pos="1904" userDrawn="1">
          <p15:clr>
            <a:srgbClr val="A4A3A4"/>
          </p15:clr>
        </p15:guide>
        <p15:guide id="4" orient="horz" pos="25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45A"/>
    <a:srgbClr val="423F94"/>
    <a:srgbClr val="ABB8B7"/>
    <a:srgbClr val="32A4B7"/>
    <a:srgbClr val="42FF93"/>
    <a:srgbClr val="E6E59C"/>
    <a:srgbClr val="FBFAAC"/>
    <a:srgbClr val="F5FE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336"/>
    <p:restoredTop sz="94730"/>
  </p:normalViewPr>
  <p:slideViewPr>
    <p:cSldViewPr snapToGrid="0">
      <p:cViewPr varScale="1">
        <p:scale>
          <a:sx n="50" d="100"/>
          <a:sy n="50" d="100"/>
        </p:scale>
        <p:origin x="3414" y="36"/>
      </p:cViewPr>
      <p:guideLst>
        <p:guide pos="623"/>
        <p:guide pos="6089"/>
        <p:guide orient="horz" pos="1904"/>
        <p:guide orient="horz" pos="251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Stevens" userId="0d66c45e-cf3b-4a2d-8859-688ace75c723" providerId="ADAL" clId="{AB5F0545-5A3A-4C03-8E3B-1D0326E8F49D}"/>
    <pc:docChg chg="modSld">
      <pc:chgData name="Claire Stevens" userId="0d66c45e-cf3b-4a2d-8859-688ace75c723" providerId="ADAL" clId="{AB5F0545-5A3A-4C03-8E3B-1D0326E8F49D}" dt="2022-08-24T19:53:22.257" v="6" actId="113"/>
      <pc:docMkLst>
        <pc:docMk/>
      </pc:docMkLst>
      <pc:sldChg chg="modSp mod">
        <pc:chgData name="Claire Stevens" userId="0d66c45e-cf3b-4a2d-8859-688ace75c723" providerId="ADAL" clId="{AB5F0545-5A3A-4C03-8E3B-1D0326E8F49D}" dt="2022-08-24T19:53:02.737" v="3" actId="113"/>
        <pc:sldMkLst>
          <pc:docMk/>
          <pc:sldMk cId="2305639709" sldId="257"/>
        </pc:sldMkLst>
        <pc:spChg chg="mod">
          <ac:chgData name="Claire Stevens" userId="0d66c45e-cf3b-4a2d-8859-688ace75c723" providerId="ADAL" clId="{AB5F0545-5A3A-4C03-8E3B-1D0326E8F49D}" dt="2022-08-24T19:53:02.737" v="3" actId="113"/>
          <ac:spMkLst>
            <pc:docMk/>
            <pc:sldMk cId="2305639709" sldId="257"/>
            <ac:spMk id="12" creationId="{CE2E5201-49E8-13D4-727D-9E8565E3C866}"/>
          </ac:spMkLst>
        </pc:spChg>
      </pc:sldChg>
      <pc:sldChg chg="modSp mod">
        <pc:chgData name="Claire Stevens" userId="0d66c45e-cf3b-4a2d-8859-688ace75c723" providerId="ADAL" clId="{AB5F0545-5A3A-4C03-8E3B-1D0326E8F49D}" dt="2022-08-24T19:52:42.716" v="1" actId="113"/>
        <pc:sldMkLst>
          <pc:docMk/>
          <pc:sldMk cId="3488950939" sldId="258"/>
        </pc:sldMkLst>
        <pc:spChg chg="mod">
          <ac:chgData name="Claire Stevens" userId="0d66c45e-cf3b-4a2d-8859-688ace75c723" providerId="ADAL" clId="{AB5F0545-5A3A-4C03-8E3B-1D0326E8F49D}" dt="2022-08-24T19:52:42.716" v="1" actId="113"/>
          <ac:spMkLst>
            <pc:docMk/>
            <pc:sldMk cId="3488950939" sldId="258"/>
            <ac:spMk id="12" creationId="{CE2E5201-49E8-13D4-727D-9E8565E3C866}"/>
          </ac:spMkLst>
        </pc:spChg>
      </pc:sldChg>
      <pc:sldChg chg="modSp mod">
        <pc:chgData name="Claire Stevens" userId="0d66c45e-cf3b-4a2d-8859-688ace75c723" providerId="ADAL" clId="{AB5F0545-5A3A-4C03-8E3B-1D0326E8F49D}" dt="2022-08-24T19:52:56.582" v="2" actId="113"/>
        <pc:sldMkLst>
          <pc:docMk/>
          <pc:sldMk cId="3780794778" sldId="259"/>
        </pc:sldMkLst>
        <pc:spChg chg="mod">
          <ac:chgData name="Claire Stevens" userId="0d66c45e-cf3b-4a2d-8859-688ace75c723" providerId="ADAL" clId="{AB5F0545-5A3A-4C03-8E3B-1D0326E8F49D}" dt="2022-08-24T19:52:56.582" v="2" actId="113"/>
          <ac:spMkLst>
            <pc:docMk/>
            <pc:sldMk cId="3780794778" sldId="259"/>
            <ac:spMk id="12" creationId="{CE2E5201-49E8-13D4-727D-9E8565E3C866}"/>
          </ac:spMkLst>
        </pc:spChg>
      </pc:sldChg>
      <pc:sldChg chg="modSp mod">
        <pc:chgData name="Claire Stevens" userId="0d66c45e-cf3b-4a2d-8859-688ace75c723" providerId="ADAL" clId="{AB5F0545-5A3A-4C03-8E3B-1D0326E8F49D}" dt="2022-08-24T19:53:16.653" v="5" actId="113"/>
        <pc:sldMkLst>
          <pc:docMk/>
          <pc:sldMk cId="3834393582" sldId="260"/>
        </pc:sldMkLst>
        <pc:spChg chg="mod">
          <ac:chgData name="Claire Stevens" userId="0d66c45e-cf3b-4a2d-8859-688ace75c723" providerId="ADAL" clId="{AB5F0545-5A3A-4C03-8E3B-1D0326E8F49D}" dt="2022-08-24T19:53:16.653" v="5" actId="113"/>
          <ac:spMkLst>
            <pc:docMk/>
            <pc:sldMk cId="3834393582" sldId="260"/>
            <ac:spMk id="12" creationId="{CE2E5201-49E8-13D4-727D-9E8565E3C866}"/>
          </ac:spMkLst>
        </pc:spChg>
      </pc:sldChg>
      <pc:sldChg chg="modSp mod">
        <pc:chgData name="Claire Stevens" userId="0d66c45e-cf3b-4a2d-8859-688ace75c723" providerId="ADAL" clId="{AB5F0545-5A3A-4C03-8E3B-1D0326E8F49D}" dt="2022-08-24T19:53:22.257" v="6" actId="113"/>
        <pc:sldMkLst>
          <pc:docMk/>
          <pc:sldMk cId="2471073679" sldId="261"/>
        </pc:sldMkLst>
        <pc:spChg chg="mod">
          <ac:chgData name="Claire Stevens" userId="0d66c45e-cf3b-4a2d-8859-688ace75c723" providerId="ADAL" clId="{AB5F0545-5A3A-4C03-8E3B-1D0326E8F49D}" dt="2022-08-24T19:53:22.257" v="6" actId="113"/>
          <ac:spMkLst>
            <pc:docMk/>
            <pc:sldMk cId="2471073679" sldId="261"/>
            <ac:spMk id="12" creationId="{CE2E5201-49E8-13D4-727D-9E8565E3C86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C00932-B28D-3D43-92E5-1564CE8620AB}" type="datetimeFigureOut">
              <a:rPr lang="en-GB" smtClean="0"/>
              <a:t>14/09/2022</a:t>
            </a:fld>
            <a:endParaRPr lang="en-GB"/>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A74874-EE46-5D4F-A974-360AA2A396E6}" type="slidenum">
              <a:rPr lang="en-GB" smtClean="0"/>
              <a:t>‹#›</a:t>
            </a:fld>
            <a:endParaRPr lang="en-GB"/>
          </a:p>
        </p:txBody>
      </p:sp>
    </p:spTree>
    <p:extLst>
      <p:ext uri="{BB962C8B-B14F-4D97-AF65-F5344CB8AC3E}">
        <p14:creationId xmlns:p14="http://schemas.microsoft.com/office/powerpoint/2010/main" val="25186385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A74874-EE46-5D4F-A974-360AA2A396E6}" type="slidenum">
              <a:rPr lang="en-GB" smtClean="0"/>
              <a:t>1</a:t>
            </a:fld>
            <a:endParaRPr lang="en-GB"/>
          </a:p>
        </p:txBody>
      </p:sp>
    </p:spTree>
    <p:extLst>
      <p:ext uri="{BB962C8B-B14F-4D97-AF65-F5344CB8AC3E}">
        <p14:creationId xmlns:p14="http://schemas.microsoft.com/office/powerpoint/2010/main" val="9559669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A74874-EE46-5D4F-A974-360AA2A396E6}" type="slidenum">
              <a:rPr lang="en-GB" smtClean="0"/>
              <a:t>2</a:t>
            </a:fld>
            <a:endParaRPr lang="en-GB"/>
          </a:p>
        </p:txBody>
      </p:sp>
    </p:spTree>
    <p:extLst>
      <p:ext uri="{BB962C8B-B14F-4D97-AF65-F5344CB8AC3E}">
        <p14:creationId xmlns:p14="http://schemas.microsoft.com/office/powerpoint/2010/main" val="27622705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A74874-EE46-5D4F-A974-360AA2A396E6}" type="slidenum">
              <a:rPr lang="en-GB" smtClean="0"/>
              <a:t>3</a:t>
            </a:fld>
            <a:endParaRPr lang="en-GB"/>
          </a:p>
        </p:txBody>
      </p:sp>
    </p:spTree>
    <p:extLst>
      <p:ext uri="{BB962C8B-B14F-4D97-AF65-F5344CB8AC3E}">
        <p14:creationId xmlns:p14="http://schemas.microsoft.com/office/powerpoint/2010/main" val="719196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A74874-EE46-5D4F-A974-360AA2A396E6}" type="slidenum">
              <a:rPr lang="en-GB" smtClean="0"/>
              <a:t>4</a:t>
            </a:fld>
            <a:endParaRPr lang="en-GB"/>
          </a:p>
        </p:txBody>
      </p:sp>
    </p:spTree>
    <p:extLst>
      <p:ext uri="{BB962C8B-B14F-4D97-AF65-F5344CB8AC3E}">
        <p14:creationId xmlns:p14="http://schemas.microsoft.com/office/powerpoint/2010/main" val="4201257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A74874-EE46-5D4F-A974-360AA2A396E6}" type="slidenum">
              <a:rPr lang="en-GB" smtClean="0"/>
              <a:t>5</a:t>
            </a:fld>
            <a:endParaRPr lang="en-GB"/>
          </a:p>
        </p:txBody>
      </p:sp>
    </p:spTree>
    <p:extLst>
      <p:ext uri="{BB962C8B-B14F-4D97-AF65-F5344CB8AC3E}">
        <p14:creationId xmlns:p14="http://schemas.microsoft.com/office/powerpoint/2010/main" val="32247940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A74874-EE46-5D4F-A974-360AA2A396E6}" type="slidenum">
              <a:rPr lang="en-GB" smtClean="0"/>
              <a:t>6</a:t>
            </a:fld>
            <a:endParaRPr lang="en-GB"/>
          </a:p>
        </p:txBody>
      </p:sp>
    </p:spTree>
    <p:extLst>
      <p:ext uri="{BB962C8B-B14F-4D97-AF65-F5344CB8AC3E}">
        <p14:creationId xmlns:p14="http://schemas.microsoft.com/office/powerpoint/2010/main" val="13825187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7" y="2474395"/>
            <a:ext cx="9088041" cy="5263774"/>
          </a:xfrm>
        </p:spPr>
        <p:txBody>
          <a:bodyPr anchor="b"/>
          <a:lstStyle>
            <a:lvl1pPr algn="ctr">
              <a:defRPr sz="7016"/>
            </a:lvl1pPr>
          </a:lstStyle>
          <a:p>
            <a:r>
              <a:rPr lang="en-GB"/>
              <a:t>Click to edit Master title style</a:t>
            </a:r>
            <a:endParaRPr lang="en-US" dirty="0"/>
          </a:p>
        </p:txBody>
      </p:sp>
      <p:sp>
        <p:nvSpPr>
          <p:cNvPr id="3" name="Subtitle 2"/>
          <p:cNvSpPr>
            <a:spLocks noGrp="1"/>
          </p:cNvSpPr>
          <p:nvPr>
            <p:ph type="subTitle" idx="1"/>
          </p:nvPr>
        </p:nvSpPr>
        <p:spPr>
          <a:xfrm>
            <a:off x="1336477" y="7941161"/>
            <a:ext cx="8018860" cy="3650342"/>
          </a:xfrm>
        </p:spPr>
        <p:txBody>
          <a:bodyPr/>
          <a:lstStyle>
            <a:lvl1pPr marL="0" indent="0" algn="ctr">
              <a:buNone/>
              <a:defRPr sz="2806"/>
            </a:lvl1pPr>
            <a:lvl2pPr marL="534632" indent="0" algn="ctr">
              <a:buNone/>
              <a:defRPr sz="2339"/>
            </a:lvl2pPr>
            <a:lvl3pPr marL="1069263" indent="0" algn="ctr">
              <a:buNone/>
              <a:defRPr sz="2105"/>
            </a:lvl3pPr>
            <a:lvl4pPr marL="1603895" indent="0" algn="ctr">
              <a:buNone/>
              <a:defRPr sz="1871"/>
            </a:lvl4pPr>
            <a:lvl5pPr marL="2138526" indent="0" algn="ctr">
              <a:buNone/>
              <a:defRPr sz="1871"/>
            </a:lvl5pPr>
            <a:lvl6pPr marL="2673158" indent="0" algn="ctr">
              <a:buNone/>
              <a:defRPr sz="1871"/>
            </a:lvl6pPr>
            <a:lvl7pPr marL="3207789" indent="0" algn="ctr">
              <a:buNone/>
              <a:defRPr sz="1871"/>
            </a:lvl7pPr>
            <a:lvl8pPr marL="3742421" indent="0" algn="ctr">
              <a:buNone/>
              <a:defRPr sz="1871"/>
            </a:lvl8pPr>
            <a:lvl9pPr marL="4277052" indent="0" algn="ctr">
              <a:buNone/>
              <a:defRPr sz="1871"/>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1561461-7990-394C-9DDA-AA9098BC6CF8}"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4A6343-93F2-294B-9338-437A63925EE8}" type="slidenum">
              <a:rPr lang="en-GB" smtClean="0"/>
              <a:t>‹#›</a:t>
            </a:fld>
            <a:endParaRPr lang="en-GB"/>
          </a:p>
        </p:txBody>
      </p:sp>
    </p:spTree>
    <p:extLst>
      <p:ext uri="{BB962C8B-B14F-4D97-AF65-F5344CB8AC3E}">
        <p14:creationId xmlns:p14="http://schemas.microsoft.com/office/powerpoint/2010/main" val="26103578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1561461-7990-394C-9DDA-AA9098BC6CF8}"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4A6343-93F2-294B-9338-437A63925EE8}" type="slidenum">
              <a:rPr lang="en-GB" smtClean="0"/>
              <a:t>‹#›</a:t>
            </a:fld>
            <a:endParaRPr lang="en-GB"/>
          </a:p>
        </p:txBody>
      </p:sp>
    </p:spTree>
    <p:extLst>
      <p:ext uri="{BB962C8B-B14F-4D97-AF65-F5344CB8AC3E}">
        <p14:creationId xmlns:p14="http://schemas.microsoft.com/office/powerpoint/2010/main" val="289888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5" y="3769343"/>
            <a:ext cx="9221689" cy="6289229"/>
          </a:xfrm>
        </p:spPr>
        <p:txBody>
          <a:bodyPr anchor="b"/>
          <a:lstStyle>
            <a:lvl1pPr>
              <a:defRPr sz="7016"/>
            </a:lvl1pPr>
          </a:lstStyle>
          <a:p>
            <a:r>
              <a:rPr lang="en-GB"/>
              <a:t>Click to edit Master title style</a:t>
            </a:r>
            <a:endParaRPr lang="en-US" dirty="0"/>
          </a:p>
        </p:txBody>
      </p:sp>
      <p:sp>
        <p:nvSpPr>
          <p:cNvPr id="3" name="Text Placeholder 2"/>
          <p:cNvSpPr>
            <a:spLocks noGrp="1"/>
          </p:cNvSpPr>
          <p:nvPr>
            <p:ph type="body" idx="1"/>
          </p:nvPr>
        </p:nvSpPr>
        <p:spPr>
          <a:xfrm>
            <a:off x="729495" y="10118069"/>
            <a:ext cx="9221689" cy="3307358"/>
          </a:xfrm>
        </p:spPr>
        <p:txBody>
          <a:bodyPr/>
          <a:lstStyle>
            <a:lvl1pPr marL="0" indent="0">
              <a:buNone/>
              <a:defRPr sz="2806">
                <a:solidFill>
                  <a:schemeClr val="tx1"/>
                </a:solidFill>
              </a:defRPr>
            </a:lvl1pPr>
            <a:lvl2pPr marL="534632" indent="0">
              <a:buNone/>
              <a:defRPr sz="2339">
                <a:solidFill>
                  <a:schemeClr val="tx1">
                    <a:tint val="75000"/>
                  </a:schemeClr>
                </a:solidFill>
              </a:defRPr>
            </a:lvl2pPr>
            <a:lvl3pPr marL="1069263" indent="0">
              <a:buNone/>
              <a:defRPr sz="2105">
                <a:solidFill>
                  <a:schemeClr val="tx1">
                    <a:tint val="75000"/>
                  </a:schemeClr>
                </a:solidFill>
              </a:defRPr>
            </a:lvl3pPr>
            <a:lvl4pPr marL="1603895" indent="0">
              <a:buNone/>
              <a:defRPr sz="1871">
                <a:solidFill>
                  <a:schemeClr val="tx1">
                    <a:tint val="75000"/>
                  </a:schemeClr>
                </a:solidFill>
              </a:defRPr>
            </a:lvl4pPr>
            <a:lvl5pPr marL="2138526" indent="0">
              <a:buNone/>
              <a:defRPr sz="1871">
                <a:solidFill>
                  <a:schemeClr val="tx1">
                    <a:tint val="75000"/>
                  </a:schemeClr>
                </a:solidFill>
              </a:defRPr>
            </a:lvl5pPr>
            <a:lvl6pPr marL="2673158" indent="0">
              <a:buNone/>
              <a:defRPr sz="1871">
                <a:solidFill>
                  <a:schemeClr val="tx1">
                    <a:tint val="75000"/>
                  </a:schemeClr>
                </a:solidFill>
              </a:defRPr>
            </a:lvl6pPr>
            <a:lvl7pPr marL="3207789" indent="0">
              <a:buNone/>
              <a:defRPr sz="1871">
                <a:solidFill>
                  <a:schemeClr val="tx1">
                    <a:tint val="75000"/>
                  </a:schemeClr>
                </a:solidFill>
              </a:defRPr>
            </a:lvl7pPr>
            <a:lvl8pPr marL="3742421" indent="0">
              <a:buNone/>
              <a:defRPr sz="1871">
                <a:solidFill>
                  <a:schemeClr val="tx1">
                    <a:tint val="75000"/>
                  </a:schemeClr>
                </a:solidFill>
              </a:defRPr>
            </a:lvl8pPr>
            <a:lvl9pPr marL="4277052" indent="0">
              <a:buNone/>
              <a:defRPr sz="1871">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561461-7990-394C-9DDA-AA9098BC6CF8}"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4A6343-93F2-294B-9338-437A63925EE8}" type="slidenum">
              <a:rPr lang="en-GB" smtClean="0"/>
              <a:t>‹#›</a:t>
            </a:fld>
            <a:endParaRPr lang="en-GB"/>
          </a:p>
        </p:txBody>
      </p:sp>
    </p:spTree>
    <p:extLst>
      <p:ext uri="{BB962C8B-B14F-4D97-AF65-F5344CB8AC3E}">
        <p14:creationId xmlns:p14="http://schemas.microsoft.com/office/powerpoint/2010/main" val="1519703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735062" y="4024829"/>
            <a:ext cx="4544021" cy="95930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412730" y="4024829"/>
            <a:ext cx="4544021" cy="95930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1561461-7990-394C-9DDA-AA9098BC6CF8}" type="datetimeFigureOut">
              <a:rPr lang="en-GB" smtClean="0"/>
              <a:t>14/09/2022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4A6343-93F2-294B-9338-437A63925EE8}" type="slidenum">
              <a:rPr lang="en-GB" smtClean="0"/>
              <a:t>‹#›</a:t>
            </a:fld>
            <a:endParaRPr lang="en-GB"/>
          </a:p>
        </p:txBody>
      </p:sp>
    </p:spTree>
    <p:extLst>
      <p:ext uri="{BB962C8B-B14F-4D97-AF65-F5344CB8AC3E}">
        <p14:creationId xmlns:p14="http://schemas.microsoft.com/office/powerpoint/2010/main" val="2593159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6" y="804970"/>
            <a:ext cx="9221689" cy="2922375"/>
          </a:xfrm>
        </p:spPr>
        <p:txBody>
          <a:bodyPr/>
          <a:lstStyle/>
          <a:p>
            <a:r>
              <a:rPr lang="en-GB"/>
              <a:t>Click to edit Master title style</a:t>
            </a:r>
            <a:endParaRPr lang="en-US" dirty="0"/>
          </a:p>
        </p:txBody>
      </p:sp>
      <p:sp>
        <p:nvSpPr>
          <p:cNvPr id="3" name="Text Placeholder 2"/>
          <p:cNvSpPr>
            <a:spLocks noGrp="1"/>
          </p:cNvSpPr>
          <p:nvPr>
            <p:ph type="body" idx="1"/>
          </p:nvPr>
        </p:nvSpPr>
        <p:spPr>
          <a:xfrm>
            <a:off x="736456" y="3706342"/>
            <a:ext cx="4523137" cy="1816421"/>
          </a:xfrm>
        </p:spPr>
        <p:txBody>
          <a:bodyPr anchor="b"/>
          <a:lstStyle>
            <a:lvl1pPr marL="0" indent="0">
              <a:buNone/>
              <a:defRPr sz="2806" b="1"/>
            </a:lvl1pPr>
            <a:lvl2pPr marL="534632" indent="0">
              <a:buNone/>
              <a:defRPr sz="2339" b="1"/>
            </a:lvl2pPr>
            <a:lvl3pPr marL="1069263" indent="0">
              <a:buNone/>
              <a:defRPr sz="2105" b="1"/>
            </a:lvl3pPr>
            <a:lvl4pPr marL="1603895" indent="0">
              <a:buNone/>
              <a:defRPr sz="1871" b="1"/>
            </a:lvl4pPr>
            <a:lvl5pPr marL="2138526" indent="0">
              <a:buNone/>
              <a:defRPr sz="1871" b="1"/>
            </a:lvl5pPr>
            <a:lvl6pPr marL="2673158" indent="0">
              <a:buNone/>
              <a:defRPr sz="1871" b="1"/>
            </a:lvl6pPr>
            <a:lvl7pPr marL="3207789" indent="0">
              <a:buNone/>
              <a:defRPr sz="1871" b="1"/>
            </a:lvl7pPr>
            <a:lvl8pPr marL="3742421" indent="0">
              <a:buNone/>
              <a:defRPr sz="1871" b="1"/>
            </a:lvl8pPr>
            <a:lvl9pPr marL="4277052" indent="0">
              <a:buNone/>
              <a:defRPr sz="1871" b="1"/>
            </a:lvl9pPr>
          </a:lstStyle>
          <a:p>
            <a:pPr lvl="0"/>
            <a:r>
              <a:rPr lang="en-GB"/>
              <a:t>Click to edit Master text styles</a:t>
            </a:r>
          </a:p>
        </p:txBody>
      </p:sp>
      <p:sp>
        <p:nvSpPr>
          <p:cNvPr id="4" name="Content Placeholder 3"/>
          <p:cNvSpPr>
            <a:spLocks noGrp="1"/>
          </p:cNvSpPr>
          <p:nvPr>
            <p:ph sz="half" idx="2"/>
          </p:nvPr>
        </p:nvSpPr>
        <p:spPr>
          <a:xfrm>
            <a:off x="736456" y="5522764"/>
            <a:ext cx="4523137" cy="81231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412732" y="3706342"/>
            <a:ext cx="4545413" cy="1816421"/>
          </a:xfrm>
        </p:spPr>
        <p:txBody>
          <a:bodyPr anchor="b"/>
          <a:lstStyle>
            <a:lvl1pPr marL="0" indent="0">
              <a:buNone/>
              <a:defRPr sz="2806" b="1"/>
            </a:lvl1pPr>
            <a:lvl2pPr marL="534632" indent="0">
              <a:buNone/>
              <a:defRPr sz="2339" b="1"/>
            </a:lvl2pPr>
            <a:lvl3pPr marL="1069263" indent="0">
              <a:buNone/>
              <a:defRPr sz="2105" b="1"/>
            </a:lvl3pPr>
            <a:lvl4pPr marL="1603895" indent="0">
              <a:buNone/>
              <a:defRPr sz="1871" b="1"/>
            </a:lvl4pPr>
            <a:lvl5pPr marL="2138526" indent="0">
              <a:buNone/>
              <a:defRPr sz="1871" b="1"/>
            </a:lvl5pPr>
            <a:lvl6pPr marL="2673158" indent="0">
              <a:buNone/>
              <a:defRPr sz="1871" b="1"/>
            </a:lvl6pPr>
            <a:lvl7pPr marL="3207789" indent="0">
              <a:buNone/>
              <a:defRPr sz="1871" b="1"/>
            </a:lvl7pPr>
            <a:lvl8pPr marL="3742421" indent="0">
              <a:buNone/>
              <a:defRPr sz="1871" b="1"/>
            </a:lvl8pPr>
            <a:lvl9pPr marL="4277052" indent="0">
              <a:buNone/>
              <a:defRPr sz="1871" b="1"/>
            </a:lvl9pPr>
          </a:lstStyle>
          <a:p>
            <a:pPr lvl="0"/>
            <a:r>
              <a:rPr lang="en-GB"/>
              <a:t>Click to edit Master text styles</a:t>
            </a:r>
          </a:p>
        </p:txBody>
      </p:sp>
      <p:sp>
        <p:nvSpPr>
          <p:cNvPr id="6" name="Content Placeholder 5"/>
          <p:cNvSpPr>
            <a:spLocks noGrp="1"/>
          </p:cNvSpPr>
          <p:nvPr>
            <p:ph sz="quarter" idx="4"/>
          </p:nvPr>
        </p:nvSpPr>
        <p:spPr>
          <a:xfrm>
            <a:off x="5412732" y="5522764"/>
            <a:ext cx="4545413" cy="81231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1561461-7990-394C-9DDA-AA9098BC6CF8}" type="datetimeFigureOut">
              <a:rPr lang="en-GB" smtClean="0"/>
              <a:t>14/09/2022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54A6343-93F2-294B-9338-437A63925EE8}" type="slidenum">
              <a:rPr lang="en-GB" smtClean="0"/>
              <a:t>‹#›</a:t>
            </a:fld>
            <a:endParaRPr lang="en-GB"/>
          </a:p>
        </p:txBody>
      </p:sp>
    </p:spTree>
    <p:extLst>
      <p:ext uri="{BB962C8B-B14F-4D97-AF65-F5344CB8AC3E}">
        <p14:creationId xmlns:p14="http://schemas.microsoft.com/office/powerpoint/2010/main" val="1353616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1561461-7990-394C-9DDA-AA9098BC6CF8}" type="datetimeFigureOut">
              <a:rPr lang="en-GB" smtClean="0"/>
              <a:t>14/09/2022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54A6343-93F2-294B-9338-437A63925EE8}" type="slidenum">
              <a:rPr lang="en-GB" smtClean="0"/>
              <a:t>‹#›</a:t>
            </a:fld>
            <a:endParaRPr lang="en-GB"/>
          </a:p>
        </p:txBody>
      </p:sp>
    </p:spTree>
    <p:extLst>
      <p:ext uri="{BB962C8B-B14F-4D97-AF65-F5344CB8AC3E}">
        <p14:creationId xmlns:p14="http://schemas.microsoft.com/office/powerpoint/2010/main" val="271961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561461-7990-394C-9DDA-AA9098BC6CF8}" type="datetimeFigureOut">
              <a:rPr lang="en-GB" smtClean="0"/>
              <a:t>14/09/2022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54A6343-93F2-294B-9338-437A63925EE8}" type="slidenum">
              <a:rPr lang="en-GB" smtClean="0"/>
              <a:t>‹#›</a:t>
            </a:fld>
            <a:endParaRPr lang="en-GB"/>
          </a:p>
        </p:txBody>
      </p:sp>
    </p:spTree>
    <p:extLst>
      <p:ext uri="{BB962C8B-B14F-4D97-AF65-F5344CB8AC3E}">
        <p14:creationId xmlns:p14="http://schemas.microsoft.com/office/powerpoint/2010/main" val="27000019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1007957"/>
            <a:ext cx="3448388" cy="3527848"/>
          </a:xfrm>
        </p:spPr>
        <p:txBody>
          <a:bodyPr anchor="b"/>
          <a:lstStyle>
            <a:lvl1pPr>
              <a:defRPr sz="3743"/>
            </a:lvl1pPr>
          </a:lstStyle>
          <a:p>
            <a:r>
              <a:rPr lang="en-GB"/>
              <a:t>Click to edit Master title style</a:t>
            </a:r>
            <a:endParaRPr lang="en-US" dirty="0"/>
          </a:p>
        </p:txBody>
      </p:sp>
      <p:sp>
        <p:nvSpPr>
          <p:cNvPr id="3" name="Content Placeholder 2"/>
          <p:cNvSpPr>
            <a:spLocks noGrp="1"/>
          </p:cNvSpPr>
          <p:nvPr>
            <p:ph idx="1"/>
          </p:nvPr>
        </p:nvSpPr>
        <p:spPr>
          <a:xfrm>
            <a:off x="4545413" y="2176911"/>
            <a:ext cx="5412730" cy="10744538"/>
          </a:xfrm>
        </p:spPr>
        <p:txBody>
          <a:bodyPr/>
          <a:lstStyle>
            <a:lvl1pPr>
              <a:defRPr sz="3743"/>
            </a:lvl1pPr>
            <a:lvl2pPr>
              <a:defRPr sz="3274"/>
            </a:lvl2pPr>
            <a:lvl3pPr>
              <a:defRPr sz="2806"/>
            </a:lvl3pPr>
            <a:lvl4pPr>
              <a:defRPr sz="2339"/>
            </a:lvl4pPr>
            <a:lvl5pPr>
              <a:defRPr sz="2339"/>
            </a:lvl5pPr>
            <a:lvl6pPr>
              <a:defRPr sz="2339"/>
            </a:lvl6pPr>
            <a:lvl7pPr>
              <a:defRPr sz="2339"/>
            </a:lvl7pPr>
            <a:lvl8pPr>
              <a:defRPr sz="2339"/>
            </a:lvl8pPr>
            <a:lvl9pPr>
              <a:defRPr sz="2339"/>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36455" y="4535805"/>
            <a:ext cx="3448388" cy="8403140"/>
          </a:xfrm>
        </p:spPr>
        <p:txBody>
          <a:bodyPr/>
          <a:lstStyle>
            <a:lvl1pPr marL="0" indent="0">
              <a:buNone/>
              <a:defRPr sz="1871"/>
            </a:lvl1pPr>
            <a:lvl2pPr marL="534632" indent="0">
              <a:buNone/>
              <a:defRPr sz="1637"/>
            </a:lvl2pPr>
            <a:lvl3pPr marL="1069263" indent="0">
              <a:buNone/>
              <a:defRPr sz="1403"/>
            </a:lvl3pPr>
            <a:lvl4pPr marL="1603895" indent="0">
              <a:buNone/>
              <a:defRPr sz="1169"/>
            </a:lvl4pPr>
            <a:lvl5pPr marL="2138526" indent="0">
              <a:buNone/>
              <a:defRPr sz="1169"/>
            </a:lvl5pPr>
            <a:lvl6pPr marL="2673158" indent="0">
              <a:buNone/>
              <a:defRPr sz="1169"/>
            </a:lvl6pPr>
            <a:lvl7pPr marL="3207789" indent="0">
              <a:buNone/>
              <a:defRPr sz="1169"/>
            </a:lvl7pPr>
            <a:lvl8pPr marL="3742421" indent="0">
              <a:buNone/>
              <a:defRPr sz="1169"/>
            </a:lvl8pPr>
            <a:lvl9pPr marL="4277052" indent="0">
              <a:buNone/>
              <a:defRPr sz="1169"/>
            </a:lvl9pPr>
          </a:lstStyle>
          <a:p>
            <a:pPr lvl="0"/>
            <a:r>
              <a:rPr lang="en-GB"/>
              <a:t>Click to edit Master text styles</a:t>
            </a:r>
          </a:p>
        </p:txBody>
      </p:sp>
      <p:sp>
        <p:nvSpPr>
          <p:cNvPr id="5" name="Date Placeholder 4"/>
          <p:cNvSpPr>
            <a:spLocks noGrp="1"/>
          </p:cNvSpPr>
          <p:nvPr>
            <p:ph type="dt" sz="half" idx="10"/>
          </p:nvPr>
        </p:nvSpPr>
        <p:spPr/>
        <p:txBody>
          <a:bodyPr/>
          <a:lstStyle/>
          <a:p>
            <a:fld id="{21561461-7990-394C-9DDA-AA9098BC6CF8}" type="datetimeFigureOut">
              <a:rPr lang="en-GB" smtClean="0"/>
              <a:t>14/09/2022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4A6343-93F2-294B-9338-437A63925EE8}" type="slidenum">
              <a:rPr lang="en-GB" smtClean="0"/>
              <a:t>‹#›</a:t>
            </a:fld>
            <a:endParaRPr lang="en-GB"/>
          </a:p>
        </p:txBody>
      </p:sp>
    </p:spTree>
    <p:extLst>
      <p:ext uri="{BB962C8B-B14F-4D97-AF65-F5344CB8AC3E}">
        <p14:creationId xmlns:p14="http://schemas.microsoft.com/office/powerpoint/2010/main" val="2003385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1007957"/>
            <a:ext cx="3448388" cy="3527848"/>
          </a:xfrm>
        </p:spPr>
        <p:txBody>
          <a:bodyPr anchor="b"/>
          <a:lstStyle>
            <a:lvl1pPr>
              <a:defRPr sz="3743"/>
            </a:lvl1pPr>
          </a:lstStyle>
          <a:p>
            <a:r>
              <a:rPr lang="en-GB"/>
              <a:t>Click to edit Master title style</a:t>
            </a:r>
            <a:endParaRPr lang="en-US" dirty="0"/>
          </a:p>
        </p:txBody>
      </p:sp>
      <p:sp>
        <p:nvSpPr>
          <p:cNvPr id="3" name="Picture Placeholder 2"/>
          <p:cNvSpPr>
            <a:spLocks noGrp="1" noChangeAspect="1"/>
          </p:cNvSpPr>
          <p:nvPr>
            <p:ph type="pic" idx="1"/>
          </p:nvPr>
        </p:nvSpPr>
        <p:spPr>
          <a:xfrm>
            <a:off x="4545413" y="2176911"/>
            <a:ext cx="5412730" cy="10744538"/>
          </a:xfrm>
        </p:spPr>
        <p:txBody>
          <a:bodyPr anchor="t"/>
          <a:lstStyle>
            <a:lvl1pPr marL="0" indent="0">
              <a:buNone/>
              <a:defRPr sz="3743"/>
            </a:lvl1pPr>
            <a:lvl2pPr marL="534632" indent="0">
              <a:buNone/>
              <a:defRPr sz="3274"/>
            </a:lvl2pPr>
            <a:lvl3pPr marL="1069263" indent="0">
              <a:buNone/>
              <a:defRPr sz="2806"/>
            </a:lvl3pPr>
            <a:lvl4pPr marL="1603895" indent="0">
              <a:buNone/>
              <a:defRPr sz="2339"/>
            </a:lvl4pPr>
            <a:lvl5pPr marL="2138526" indent="0">
              <a:buNone/>
              <a:defRPr sz="2339"/>
            </a:lvl5pPr>
            <a:lvl6pPr marL="2673158" indent="0">
              <a:buNone/>
              <a:defRPr sz="2339"/>
            </a:lvl6pPr>
            <a:lvl7pPr marL="3207789" indent="0">
              <a:buNone/>
              <a:defRPr sz="2339"/>
            </a:lvl7pPr>
            <a:lvl8pPr marL="3742421" indent="0">
              <a:buNone/>
              <a:defRPr sz="2339"/>
            </a:lvl8pPr>
            <a:lvl9pPr marL="4277052" indent="0">
              <a:buNone/>
              <a:defRPr sz="2339"/>
            </a:lvl9pPr>
          </a:lstStyle>
          <a:p>
            <a:r>
              <a:rPr lang="en-GB"/>
              <a:t>Click icon to add picture</a:t>
            </a:r>
            <a:endParaRPr lang="en-US" dirty="0"/>
          </a:p>
        </p:txBody>
      </p:sp>
      <p:sp>
        <p:nvSpPr>
          <p:cNvPr id="4" name="Text Placeholder 3"/>
          <p:cNvSpPr>
            <a:spLocks noGrp="1"/>
          </p:cNvSpPr>
          <p:nvPr>
            <p:ph type="body" sz="half" idx="2"/>
          </p:nvPr>
        </p:nvSpPr>
        <p:spPr>
          <a:xfrm>
            <a:off x="736455" y="4535805"/>
            <a:ext cx="3448388" cy="8403140"/>
          </a:xfrm>
        </p:spPr>
        <p:txBody>
          <a:bodyPr/>
          <a:lstStyle>
            <a:lvl1pPr marL="0" indent="0">
              <a:buNone/>
              <a:defRPr sz="1871"/>
            </a:lvl1pPr>
            <a:lvl2pPr marL="534632" indent="0">
              <a:buNone/>
              <a:defRPr sz="1637"/>
            </a:lvl2pPr>
            <a:lvl3pPr marL="1069263" indent="0">
              <a:buNone/>
              <a:defRPr sz="1403"/>
            </a:lvl3pPr>
            <a:lvl4pPr marL="1603895" indent="0">
              <a:buNone/>
              <a:defRPr sz="1169"/>
            </a:lvl4pPr>
            <a:lvl5pPr marL="2138526" indent="0">
              <a:buNone/>
              <a:defRPr sz="1169"/>
            </a:lvl5pPr>
            <a:lvl6pPr marL="2673158" indent="0">
              <a:buNone/>
              <a:defRPr sz="1169"/>
            </a:lvl6pPr>
            <a:lvl7pPr marL="3207789" indent="0">
              <a:buNone/>
              <a:defRPr sz="1169"/>
            </a:lvl7pPr>
            <a:lvl8pPr marL="3742421" indent="0">
              <a:buNone/>
              <a:defRPr sz="1169"/>
            </a:lvl8pPr>
            <a:lvl9pPr marL="4277052" indent="0">
              <a:buNone/>
              <a:defRPr sz="1169"/>
            </a:lvl9pPr>
          </a:lstStyle>
          <a:p>
            <a:pPr lvl="0"/>
            <a:r>
              <a:rPr lang="en-GB"/>
              <a:t>Click to edit Master text styles</a:t>
            </a:r>
          </a:p>
        </p:txBody>
      </p:sp>
      <p:sp>
        <p:nvSpPr>
          <p:cNvPr id="5" name="Date Placeholder 4"/>
          <p:cNvSpPr>
            <a:spLocks noGrp="1"/>
          </p:cNvSpPr>
          <p:nvPr>
            <p:ph type="dt" sz="half" idx="10"/>
          </p:nvPr>
        </p:nvSpPr>
        <p:spPr/>
        <p:txBody>
          <a:bodyPr/>
          <a:lstStyle/>
          <a:p>
            <a:fld id="{21561461-7990-394C-9DDA-AA9098BC6CF8}" type="datetimeFigureOut">
              <a:rPr lang="en-GB" smtClean="0"/>
              <a:t>14/09/2022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4A6343-93F2-294B-9338-437A63925EE8}" type="slidenum">
              <a:rPr lang="en-GB" smtClean="0"/>
              <a:t>‹#›</a:t>
            </a:fld>
            <a:endParaRPr lang="en-GB"/>
          </a:p>
        </p:txBody>
      </p:sp>
    </p:spTree>
    <p:extLst>
      <p:ext uri="{BB962C8B-B14F-4D97-AF65-F5344CB8AC3E}">
        <p14:creationId xmlns:p14="http://schemas.microsoft.com/office/powerpoint/2010/main" val="31696421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1561461-7990-394C-9DDA-AA9098BC6CF8}"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4A6343-93F2-294B-9338-437A63925EE8}" type="slidenum">
              <a:rPr lang="en-GB" smtClean="0"/>
              <a:t>‹#›</a:t>
            </a:fld>
            <a:endParaRPr lang="en-GB"/>
          </a:p>
        </p:txBody>
      </p:sp>
    </p:spTree>
    <p:extLst>
      <p:ext uri="{BB962C8B-B14F-4D97-AF65-F5344CB8AC3E}">
        <p14:creationId xmlns:p14="http://schemas.microsoft.com/office/powerpoint/2010/main" val="17295894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804967"/>
            <a:ext cx="2305422" cy="1281295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735063" y="804967"/>
            <a:ext cx="6782619" cy="128129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1561461-7990-394C-9DDA-AA9098BC6CF8}"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4A6343-93F2-294B-9338-437A63925EE8}" type="slidenum">
              <a:rPr lang="en-GB" smtClean="0"/>
              <a:t>‹#›</a:t>
            </a:fld>
            <a:endParaRPr lang="en-GB"/>
          </a:p>
        </p:txBody>
      </p:sp>
    </p:spTree>
    <p:extLst>
      <p:ext uri="{BB962C8B-B14F-4D97-AF65-F5344CB8AC3E}">
        <p14:creationId xmlns:p14="http://schemas.microsoft.com/office/powerpoint/2010/main" val="1743913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3" y="804970"/>
            <a:ext cx="9221689" cy="2922375"/>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735063" y="4024829"/>
            <a:ext cx="9221689" cy="959308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35062" y="14013401"/>
            <a:ext cx="2405658" cy="804965"/>
          </a:xfrm>
          <a:prstGeom prst="rect">
            <a:avLst/>
          </a:prstGeom>
        </p:spPr>
        <p:txBody>
          <a:bodyPr vert="horz" lIns="91440" tIns="45720" rIns="91440" bIns="45720" rtlCol="0" anchor="ctr"/>
          <a:lstStyle>
            <a:lvl1pPr algn="l">
              <a:defRPr sz="1403">
                <a:solidFill>
                  <a:schemeClr val="tx1">
                    <a:tint val="75000"/>
                  </a:schemeClr>
                </a:solidFill>
              </a:defRPr>
            </a:lvl1pPr>
          </a:lstStyle>
          <a:p>
            <a:fld id="{21561461-7990-394C-9DDA-AA9098BC6CF8}" type="datetimeFigureOut">
              <a:rPr lang="en-GB" smtClean="0"/>
              <a:t>14/09/2022</a:t>
            </a:fld>
            <a:endParaRPr lang="en-GB"/>
          </a:p>
        </p:txBody>
      </p:sp>
      <p:sp>
        <p:nvSpPr>
          <p:cNvPr id="5" name="Footer Placeholder 4"/>
          <p:cNvSpPr>
            <a:spLocks noGrp="1"/>
          </p:cNvSpPr>
          <p:nvPr>
            <p:ph type="ftr" sz="quarter" idx="3"/>
          </p:nvPr>
        </p:nvSpPr>
        <p:spPr>
          <a:xfrm>
            <a:off x="3541664" y="14013401"/>
            <a:ext cx="3608487" cy="804965"/>
          </a:xfrm>
          <a:prstGeom prst="rect">
            <a:avLst/>
          </a:prstGeom>
        </p:spPr>
        <p:txBody>
          <a:bodyPr vert="horz" lIns="91440" tIns="45720" rIns="91440" bIns="45720" rtlCol="0" anchor="ctr"/>
          <a:lstStyle>
            <a:lvl1pPr algn="ctr">
              <a:defRPr sz="140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14013401"/>
            <a:ext cx="2405658" cy="804965"/>
          </a:xfrm>
          <a:prstGeom prst="rect">
            <a:avLst/>
          </a:prstGeom>
        </p:spPr>
        <p:txBody>
          <a:bodyPr vert="horz" lIns="91440" tIns="45720" rIns="91440" bIns="45720" rtlCol="0" anchor="ctr"/>
          <a:lstStyle>
            <a:lvl1pPr algn="r">
              <a:defRPr sz="1403">
                <a:solidFill>
                  <a:schemeClr val="tx1">
                    <a:tint val="75000"/>
                  </a:schemeClr>
                </a:solidFill>
              </a:defRPr>
            </a:lvl1pPr>
          </a:lstStyle>
          <a:p>
            <a:fld id="{C54A6343-93F2-294B-9338-437A63925EE8}" type="slidenum">
              <a:rPr lang="en-GB" smtClean="0"/>
              <a:t>‹#›</a:t>
            </a:fld>
            <a:endParaRPr lang="en-GB"/>
          </a:p>
        </p:txBody>
      </p:sp>
    </p:spTree>
    <p:extLst>
      <p:ext uri="{BB962C8B-B14F-4D97-AF65-F5344CB8AC3E}">
        <p14:creationId xmlns:p14="http://schemas.microsoft.com/office/powerpoint/2010/main" val="168317004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069263" rtl="0" eaLnBrk="1" latinLnBrk="0" hangingPunct="1">
        <a:lnSpc>
          <a:spcPct val="90000"/>
        </a:lnSpc>
        <a:spcBef>
          <a:spcPct val="0"/>
        </a:spcBef>
        <a:buNone/>
        <a:defRPr sz="5146" kern="1200">
          <a:solidFill>
            <a:schemeClr val="tx1"/>
          </a:solidFill>
          <a:latin typeface="+mj-lt"/>
          <a:ea typeface="+mj-ea"/>
          <a:cs typeface="+mj-cs"/>
        </a:defRPr>
      </a:lvl1pPr>
    </p:titleStyle>
    <p:bodyStyle>
      <a:lvl1pPr marL="267316" indent="-267316" algn="l" defTabSz="1069263" rtl="0" eaLnBrk="1" latinLnBrk="0" hangingPunct="1">
        <a:lnSpc>
          <a:spcPct val="90000"/>
        </a:lnSpc>
        <a:spcBef>
          <a:spcPts val="1169"/>
        </a:spcBef>
        <a:buFont typeface="Arial" panose="020B0604020202020204" pitchFamily="34" charset="0"/>
        <a:buChar char="•"/>
        <a:defRPr sz="3274" kern="1200">
          <a:solidFill>
            <a:schemeClr val="tx1"/>
          </a:solidFill>
          <a:latin typeface="+mn-lt"/>
          <a:ea typeface="+mn-ea"/>
          <a:cs typeface="+mn-cs"/>
        </a:defRPr>
      </a:lvl1pPr>
      <a:lvl2pPr marL="801947" indent="-267316" algn="l" defTabSz="1069263" rtl="0" eaLnBrk="1" latinLnBrk="0" hangingPunct="1">
        <a:lnSpc>
          <a:spcPct val="90000"/>
        </a:lnSpc>
        <a:spcBef>
          <a:spcPts val="585"/>
        </a:spcBef>
        <a:buFont typeface="Arial" panose="020B0604020202020204" pitchFamily="34" charset="0"/>
        <a:buChar char="•"/>
        <a:defRPr sz="2806" kern="1200">
          <a:solidFill>
            <a:schemeClr val="tx1"/>
          </a:solidFill>
          <a:latin typeface="+mn-lt"/>
          <a:ea typeface="+mn-ea"/>
          <a:cs typeface="+mn-cs"/>
        </a:defRPr>
      </a:lvl2pPr>
      <a:lvl3pPr marL="1336579" indent="-267316" algn="l" defTabSz="1069263" rtl="0" eaLnBrk="1" latinLnBrk="0" hangingPunct="1">
        <a:lnSpc>
          <a:spcPct val="90000"/>
        </a:lnSpc>
        <a:spcBef>
          <a:spcPts val="585"/>
        </a:spcBef>
        <a:buFont typeface="Arial" panose="020B0604020202020204" pitchFamily="34" charset="0"/>
        <a:buChar char="•"/>
        <a:defRPr sz="2339" kern="1200">
          <a:solidFill>
            <a:schemeClr val="tx1"/>
          </a:solidFill>
          <a:latin typeface="+mn-lt"/>
          <a:ea typeface="+mn-ea"/>
          <a:cs typeface="+mn-cs"/>
        </a:defRPr>
      </a:lvl3pPr>
      <a:lvl4pPr marL="1871210" indent="-267316" algn="l" defTabSz="1069263" rtl="0" eaLnBrk="1" latinLnBrk="0" hangingPunct="1">
        <a:lnSpc>
          <a:spcPct val="90000"/>
        </a:lnSpc>
        <a:spcBef>
          <a:spcPts val="585"/>
        </a:spcBef>
        <a:buFont typeface="Arial" panose="020B0604020202020204" pitchFamily="34" charset="0"/>
        <a:buChar char="•"/>
        <a:defRPr sz="2105" kern="1200">
          <a:solidFill>
            <a:schemeClr val="tx1"/>
          </a:solidFill>
          <a:latin typeface="+mn-lt"/>
          <a:ea typeface="+mn-ea"/>
          <a:cs typeface="+mn-cs"/>
        </a:defRPr>
      </a:lvl4pPr>
      <a:lvl5pPr marL="2405842" indent="-267316" algn="l" defTabSz="1069263" rtl="0" eaLnBrk="1" latinLnBrk="0" hangingPunct="1">
        <a:lnSpc>
          <a:spcPct val="90000"/>
        </a:lnSpc>
        <a:spcBef>
          <a:spcPts val="585"/>
        </a:spcBef>
        <a:buFont typeface="Arial" panose="020B0604020202020204" pitchFamily="34" charset="0"/>
        <a:buChar char="•"/>
        <a:defRPr sz="2105" kern="1200">
          <a:solidFill>
            <a:schemeClr val="tx1"/>
          </a:solidFill>
          <a:latin typeface="+mn-lt"/>
          <a:ea typeface="+mn-ea"/>
          <a:cs typeface="+mn-cs"/>
        </a:defRPr>
      </a:lvl5pPr>
      <a:lvl6pPr marL="2940473" indent="-267316" algn="l" defTabSz="1069263" rtl="0" eaLnBrk="1" latinLnBrk="0" hangingPunct="1">
        <a:lnSpc>
          <a:spcPct val="90000"/>
        </a:lnSpc>
        <a:spcBef>
          <a:spcPts val="585"/>
        </a:spcBef>
        <a:buFont typeface="Arial" panose="020B0604020202020204" pitchFamily="34" charset="0"/>
        <a:buChar char="•"/>
        <a:defRPr sz="2105" kern="1200">
          <a:solidFill>
            <a:schemeClr val="tx1"/>
          </a:solidFill>
          <a:latin typeface="+mn-lt"/>
          <a:ea typeface="+mn-ea"/>
          <a:cs typeface="+mn-cs"/>
        </a:defRPr>
      </a:lvl6pPr>
      <a:lvl7pPr marL="3475105" indent="-267316" algn="l" defTabSz="1069263" rtl="0" eaLnBrk="1" latinLnBrk="0" hangingPunct="1">
        <a:lnSpc>
          <a:spcPct val="90000"/>
        </a:lnSpc>
        <a:spcBef>
          <a:spcPts val="585"/>
        </a:spcBef>
        <a:buFont typeface="Arial" panose="020B0604020202020204" pitchFamily="34" charset="0"/>
        <a:buChar char="•"/>
        <a:defRPr sz="2105" kern="1200">
          <a:solidFill>
            <a:schemeClr val="tx1"/>
          </a:solidFill>
          <a:latin typeface="+mn-lt"/>
          <a:ea typeface="+mn-ea"/>
          <a:cs typeface="+mn-cs"/>
        </a:defRPr>
      </a:lvl7pPr>
      <a:lvl8pPr marL="4009736" indent="-267316" algn="l" defTabSz="1069263" rtl="0" eaLnBrk="1" latinLnBrk="0" hangingPunct="1">
        <a:lnSpc>
          <a:spcPct val="90000"/>
        </a:lnSpc>
        <a:spcBef>
          <a:spcPts val="585"/>
        </a:spcBef>
        <a:buFont typeface="Arial" panose="020B0604020202020204" pitchFamily="34" charset="0"/>
        <a:buChar char="•"/>
        <a:defRPr sz="2105" kern="1200">
          <a:solidFill>
            <a:schemeClr val="tx1"/>
          </a:solidFill>
          <a:latin typeface="+mn-lt"/>
          <a:ea typeface="+mn-ea"/>
          <a:cs typeface="+mn-cs"/>
        </a:defRPr>
      </a:lvl8pPr>
      <a:lvl9pPr marL="4544368" indent="-267316" algn="l" defTabSz="1069263" rtl="0" eaLnBrk="1" latinLnBrk="0" hangingPunct="1">
        <a:lnSpc>
          <a:spcPct val="90000"/>
        </a:lnSpc>
        <a:spcBef>
          <a:spcPts val="585"/>
        </a:spcBef>
        <a:buFont typeface="Arial" panose="020B0604020202020204" pitchFamily="34" charset="0"/>
        <a:buChar char="•"/>
        <a:defRPr sz="2105" kern="1200">
          <a:solidFill>
            <a:schemeClr val="tx1"/>
          </a:solidFill>
          <a:latin typeface="+mn-lt"/>
          <a:ea typeface="+mn-ea"/>
          <a:cs typeface="+mn-cs"/>
        </a:defRPr>
      </a:lvl9pPr>
    </p:bodyStyle>
    <p:otherStyle>
      <a:defPPr>
        <a:defRPr lang="en-US"/>
      </a:defPPr>
      <a:lvl1pPr marL="0" algn="l" defTabSz="1069263" rtl="0" eaLnBrk="1" latinLnBrk="0" hangingPunct="1">
        <a:defRPr sz="2105" kern="1200">
          <a:solidFill>
            <a:schemeClr val="tx1"/>
          </a:solidFill>
          <a:latin typeface="+mn-lt"/>
          <a:ea typeface="+mn-ea"/>
          <a:cs typeface="+mn-cs"/>
        </a:defRPr>
      </a:lvl1pPr>
      <a:lvl2pPr marL="534632" algn="l" defTabSz="1069263" rtl="0" eaLnBrk="1" latinLnBrk="0" hangingPunct="1">
        <a:defRPr sz="2105" kern="1200">
          <a:solidFill>
            <a:schemeClr val="tx1"/>
          </a:solidFill>
          <a:latin typeface="+mn-lt"/>
          <a:ea typeface="+mn-ea"/>
          <a:cs typeface="+mn-cs"/>
        </a:defRPr>
      </a:lvl2pPr>
      <a:lvl3pPr marL="1069263" algn="l" defTabSz="1069263" rtl="0" eaLnBrk="1" latinLnBrk="0" hangingPunct="1">
        <a:defRPr sz="2105" kern="1200">
          <a:solidFill>
            <a:schemeClr val="tx1"/>
          </a:solidFill>
          <a:latin typeface="+mn-lt"/>
          <a:ea typeface="+mn-ea"/>
          <a:cs typeface="+mn-cs"/>
        </a:defRPr>
      </a:lvl3pPr>
      <a:lvl4pPr marL="1603895" algn="l" defTabSz="1069263" rtl="0" eaLnBrk="1" latinLnBrk="0" hangingPunct="1">
        <a:defRPr sz="2105" kern="1200">
          <a:solidFill>
            <a:schemeClr val="tx1"/>
          </a:solidFill>
          <a:latin typeface="+mn-lt"/>
          <a:ea typeface="+mn-ea"/>
          <a:cs typeface="+mn-cs"/>
        </a:defRPr>
      </a:lvl4pPr>
      <a:lvl5pPr marL="2138526" algn="l" defTabSz="1069263" rtl="0" eaLnBrk="1" latinLnBrk="0" hangingPunct="1">
        <a:defRPr sz="2105" kern="1200">
          <a:solidFill>
            <a:schemeClr val="tx1"/>
          </a:solidFill>
          <a:latin typeface="+mn-lt"/>
          <a:ea typeface="+mn-ea"/>
          <a:cs typeface="+mn-cs"/>
        </a:defRPr>
      </a:lvl5pPr>
      <a:lvl6pPr marL="2673158" algn="l" defTabSz="1069263" rtl="0" eaLnBrk="1" latinLnBrk="0" hangingPunct="1">
        <a:defRPr sz="2105" kern="1200">
          <a:solidFill>
            <a:schemeClr val="tx1"/>
          </a:solidFill>
          <a:latin typeface="+mn-lt"/>
          <a:ea typeface="+mn-ea"/>
          <a:cs typeface="+mn-cs"/>
        </a:defRPr>
      </a:lvl6pPr>
      <a:lvl7pPr marL="3207789" algn="l" defTabSz="1069263" rtl="0" eaLnBrk="1" latinLnBrk="0" hangingPunct="1">
        <a:defRPr sz="2105" kern="1200">
          <a:solidFill>
            <a:schemeClr val="tx1"/>
          </a:solidFill>
          <a:latin typeface="+mn-lt"/>
          <a:ea typeface="+mn-ea"/>
          <a:cs typeface="+mn-cs"/>
        </a:defRPr>
      </a:lvl7pPr>
      <a:lvl8pPr marL="3742421" algn="l" defTabSz="1069263" rtl="0" eaLnBrk="1" latinLnBrk="0" hangingPunct="1">
        <a:defRPr sz="2105" kern="1200">
          <a:solidFill>
            <a:schemeClr val="tx1"/>
          </a:solidFill>
          <a:latin typeface="+mn-lt"/>
          <a:ea typeface="+mn-ea"/>
          <a:cs typeface="+mn-cs"/>
        </a:defRPr>
      </a:lvl8pPr>
      <a:lvl9pPr marL="4277052" algn="l" defTabSz="1069263" rtl="0" eaLnBrk="1" latinLnBrk="0" hangingPunct="1">
        <a:defRPr sz="210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EE23FE0-BDA3-FB1E-DBB5-D18D92D5309B}"/>
              </a:ext>
            </a:extLst>
          </p:cNvPr>
          <p:cNvSpPr/>
          <p:nvPr/>
        </p:nvSpPr>
        <p:spPr>
          <a:xfrm>
            <a:off x="0" y="1758739"/>
            <a:ext cx="10793579" cy="13387208"/>
          </a:xfrm>
          <a:custGeom>
            <a:avLst/>
            <a:gdLst>
              <a:gd name="connsiteX0" fmla="*/ 0 w 10691813"/>
              <a:gd name="connsiteY0" fmla="*/ 0 h 6706870"/>
              <a:gd name="connsiteX1" fmla="*/ 10691813 w 10691813"/>
              <a:gd name="connsiteY1" fmla="*/ 0 h 6706870"/>
              <a:gd name="connsiteX2" fmla="*/ 10691813 w 10691813"/>
              <a:gd name="connsiteY2" fmla="*/ 6706870 h 6706870"/>
              <a:gd name="connsiteX3" fmla="*/ 0 w 10691813"/>
              <a:gd name="connsiteY3" fmla="*/ 6706870 h 6706870"/>
              <a:gd name="connsiteX4" fmla="*/ 0 w 10691813"/>
              <a:gd name="connsiteY4" fmla="*/ 0 h 6706870"/>
              <a:gd name="connsiteX0" fmla="*/ 0 w 10691813"/>
              <a:gd name="connsiteY0" fmla="*/ 3328416 h 10035286"/>
              <a:gd name="connsiteX1" fmla="*/ 10691813 w 10691813"/>
              <a:gd name="connsiteY1" fmla="*/ 0 h 10035286"/>
              <a:gd name="connsiteX2" fmla="*/ 10691813 w 10691813"/>
              <a:gd name="connsiteY2" fmla="*/ 10035286 h 10035286"/>
              <a:gd name="connsiteX3" fmla="*/ 0 w 10691813"/>
              <a:gd name="connsiteY3" fmla="*/ 10035286 h 10035286"/>
              <a:gd name="connsiteX4" fmla="*/ 0 w 10691813"/>
              <a:gd name="connsiteY4" fmla="*/ 3328416 h 100352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91813" h="10035286">
                <a:moveTo>
                  <a:pt x="0" y="3328416"/>
                </a:moveTo>
                <a:lnTo>
                  <a:pt x="10691813" y="0"/>
                </a:lnTo>
                <a:lnTo>
                  <a:pt x="10691813" y="10035286"/>
                </a:lnTo>
                <a:lnTo>
                  <a:pt x="0" y="10035286"/>
                </a:lnTo>
                <a:lnTo>
                  <a:pt x="0" y="3328416"/>
                </a:lnTo>
                <a:close/>
              </a:path>
            </a:pathLst>
          </a:custGeom>
          <a:solidFill>
            <a:srgbClr val="FBFA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6" name="Picture 15" descr="A cartoon of a person&#10;&#10;Description automatically generated with low confidence">
            <a:extLst>
              <a:ext uri="{FF2B5EF4-FFF2-40B4-BE49-F238E27FC236}">
                <a16:creationId xmlns:a16="http://schemas.microsoft.com/office/drawing/2014/main" id="{50DB35A5-20ED-5F3B-05FD-7318D40FA4DC}"/>
              </a:ext>
            </a:extLst>
          </p:cNvPr>
          <p:cNvPicPr>
            <a:picLocks noChangeAspect="1"/>
          </p:cNvPicPr>
          <p:nvPr/>
        </p:nvPicPr>
        <p:blipFill>
          <a:blip r:embed="rId3"/>
          <a:stretch>
            <a:fillRect/>
          </a:stretch>
        </p:blipFill>
        <p:spPr>
          <a:xfrm>
            <a:off x="5422410" y="2962615"/>
            <a:ext cx="4953903" cy="8420900"/>
          </a:xfrm>
          <a:prstGeom prst="rect">
            <a:avLst/>
          </a:prstGeom>
        </p:spPr>
      </p:pic>
      <p:pic>
        <p:nvPicPr>
          <p:cNvPr id="14" name="Picture 13" descr="A picture containing text, vector graphics&#10;&#10;Description automatically generated">
            <a:extLst>
              <a:ext uri="{FF2B5EF4-FFF2-40B4-BE49-F238E27FC236}">
                <a16:creationId xmlns:a16="http://schemas.microsoft.com/office/drawing/2014/main" id="{B239E29D-99FA-88AE-59B4-CF93537463D2}"/>
              </a:ext>
            </a:extLst>
          </p:cNvPr>
          <p:cNvPicPr>
            <a:picLocks noChangeAspect="1"/>
          </p:cNvPicPr>
          <p:nvPr/>
        </p:nvPicPr>
        <p:blipFill>
          <a:blip r:embed="rId4"/>
          <a:stretch>
            <a:fillRect/>
          </a:stretch>
        </p:blipFill>
        <p:spPr>
          <a:xfrm>
            <a:off x="3324662" y="2047798"/>
            <a:ext cx="3926679" cy="8816504"/>
          </a:xfrm>
          <a:prstGeom prst="rect">
            <a:avLst/>
          </a:prstGeom>
        </p:spPr>
      </p:pic>
      <p:pic>
        <p:nvPicPr>
          <p:cNvPr id="10" name="Picture 9" descr="A picture containing text, vector graphics&#10;&#10;Description automatically generated">
            <a:extLst>
              <a:ext uri="{FF2B5EF4-FFF2-40B4-BE49-F238E27FC236}">
                <a16:creationId xmlns:a16="http://schemas.microsoft.com/office/drawing/2014/main" id="{797EA3EE-FC28-3B8B-95DD-6E8F531A958E}"/>
              </a:ext>
            </a:extLst>
          </p:cNvPr>
          <p:cNvPicPr>
            <a:picLocks noChangeAspect="1"/>
          </p:cNvPicPr>
          <p:nvPr/>
        </p:nvPicPr>
        <p:blipFill>
          <a:blip r:embed="rId5"/>
          <a:stretch>
            <a:fillRect/>
          </a:stretch>
        </p:blipFill>
        <p:spPr>
          <a:xfrm>
            <a:off x="4705346" y="7460770"/>
            <a:ext cx="4358518" cy="8562479"/>
          </a:xfrm>
          <a:prstGeom prst="rect">
            <a:avLst/>
          </a:prstGeom>
        </p:spPr>
      </p:pic>
      <p:pic>
        <p:nvPicPr>
          <p:cNvPr id="8" name="Picture 7" descr="A picture containing text, doll, vector graphics&#10;&#10;Description automatically generated">
            <a:extLst>
              <a:ext uri="{FF2B5EF4-FFF2-40B4-BE49-F238E27FC236}">
                <a16:creationId xmlns:a16="http://schemas.microsoft.com/office/drawing/2014/main" id="{8864F4C5-9E34-1504-C0CC-0E3837AFA15E}"/>
              </a:ext>
            </a:extLst>
          </p:cNvPr>
          <p:cNvPicPr>
            <a:picLocks noChangeAspect="1"/>
          </p:cNvPicPr>
          <p:nvPr/>
        </p:nvPicPr>
        <p:blipFill>
          <a:blip r:embed="rId6"/>
          <a:stretch>
            <a:fillRect/>
          </a:stretch>
        </p:blipFill>
        <p:spPr>
          <a:xfrm>
            <a:off x="66966" y="3147781"/>
            <a:ext cx="4184615" cy="8562478"/>
          </a:xfrm>
          <a:prstGeom prst="rect">
            <a:avLst/>
          </a:prstGeom>
        </p:spPr>
      </p:pic>
      <p:pic>
        <p:nvPicPr>
          <p:cNvPr id="25" name="Picture 24" descr="Logo&#10;&#10;Description automatically generated">
            <a:extLst>
              <a:ext uri="{FF2B5EF4-FFF2-40B4-BE49-F238E27FC236}">
                <a16:creationId xmlns:a16="http://schemas.microsoft.com/office/drawing/2014/main" id="{D5EF4F4B-E5F1-94EB-0A62-62FEC8413362}"/>
              </a:ext>
            </a:extLst>
          </p:cNvPr>
          <p:cNvPicPr>
            <a:picLocks noChangeAspect="1"/>
          </p:cNvPicPr>
          <p:nvPr/>
        </p:nvPicPr>
        <p:blipFill>
          <a:blip r:embed="rId7"/>
          <a:stretch>
            <a:fillRect/>
          </a:stretch>
        </p:blipFill>
        <p:spPr>
          <a:xfrm>
            <a:off x="6263378" y="11278407"/>
            <a:ext cx="3397456" cy="1477624"/>
          </a:xfrm>
          <a:prstGeom prst="rect">
            <a:avLst/>
          </a:prstGeom>
        </p:spPr>
      </p:pic>
      <p:pic>
        <p:nvPicPr>
          <p:cNvPr id="29" name="Picture 28" descr="Text, logo&#10;&#10;Description automatically generated">
            <a:extLst>
              <a:ext uri="{FF2B5EF4-FFF2-40B4-BE49-F238E27FC236}">
                <a16:creationId xmlns:a16="http://schemas.microsoft.com/office/drawing/2014/main" id="{A4FA8FA1-D094-2E69-FC64-13735A80F369}"/>
              </a:ext>
            </a:extLst>
          </p:cNvPr>
          <p:cNvPicPr>
            <a:picLocks noChangeAspect="1"/>
          </p:cNvPicPr>
          <p:nvPr/>
        </p:nvPicPr>
        <p:blipFill>
          <a:blip r:embed="rId8"/>
          <a:stretch>
            <a:fillRect/>
          </a:stretch>
        </p:blipFill>
        <p:spPr>
          <a:xfrm>
            <a:off x="3944857" y="5295023"/>
            <a:ext cx="2725222" cy="1428589"/>
          </a:xfrm>
          <a:prstGeom prst="rect">
            <a:avLst/>
          </a:prstGeom>
        </p:spPr>
      </p:pic>
      <p:pic>
        <p:nvPicPr>
          <p:cNvPr id="31" name="Picture 30" descr="Text, logo&#10;&#10;Description automatically generated">
            <a:extLst>
              <a:ext uri="{FF2B5EF4-FFF2-40B4-BE49-F238E27FC236}">
                <a16:creationId xmlns:a16="http://schemas.microsoft.com/office/drawing/2014/main" id="{4B8A831E-C693-6273-1E4B-C6243D27F6C9}"/>
              </a:ext>
            </a:extLst>
          </p:cNvPr>
          <p:cNvPicPr>
            <a:picLocks noChangeAspect="1"/>
          </p:cNvPicPr>
          <p:nvPr/>
        </p:nvPicPr>
        <p:blipFill>
          <a:blip r:embed="rId9"/>
          <a:stretch>
            <a:fillRect/>
          </a:stretch>
        </p:blipFill>
        <p:spPr>
          <a:xfrm>
            <a:off x="6356342" y="6200528"/>
            <a:ext cx="3135244" cy="1359147"/>
          </a:xfrm>
          <a:prstGeom prst="rect">
            <a:avLst/>
          </a:prstGeom>
        </p:spPr>
      </p:pic>
      <p:pic>
        <p:nvPicPr>
          <p:cNvPr id="12" name="Picture 11" descr="A picture containing toy, vector graphics, doll&#10;&#10;Description automatically generated">
            <a:extLst>
              <a:ext uri="{FF2B5EF4-FFF2-40B4-BE49-F238E27FC236}">
                <a16:creationId xmlns:a16="http://schemas.microsoft.com/office/drawing/2014/main" id="{A087A2DB-0061-2AC7-3099-52CC24945B26}"/>
              </a:ext>
            </a:extLst>
          </p:cNvPr>
          <p:cNvPicPr>
            <a:picLocks noChangeAspect="1"/>
          </p:cNvPicPr>
          <p:nvPr/>
        </p:nvPicPr>
        <p:blipFill>
          <a:blip r:embed="rId10"/>
          <a:stretch>
            <a:fillRect/>
          </a:stretch>
        </p:blipFill>
        <p:spPr>
          <a:xfrm>
            <a:off x="-4980" y="7377558"/>
            <a:ext cx="6323212" cy="8769417"/>
          </a:xfrm>
          <a:prstGeom prst="rect">
            <a:avLst/>
          </a:prstGeom>
        </p:spPr>
      </p:pic>
      <p:pic>
        <p:nvPicPr>
          <p:cNvPr id="27" name="Picture 26" descr="Text&#10;&#10;Description automatically generated">
            <a:extLst>
              <a:ext uri="{FF2B5EF4-FFF2-40B4-BE49-F238E27FC236}">
                <a16:creationId xmlns:a16="http://schemas.microsoft.com/office/drawing/2014/main" id="{2A0715A0-2B72-8B8C-1DFC-9B917D59B9CB}"/>
              </a:ext>
            </a:extLst>
          </p:cNvPr>
          <p:cNvPicPr>
            <a:picLocks noChangeAspect="1"/>
          </p:cNvPicPr>
          <p:nvPr/>
        </p:nvPicPr>
        <p:blipFill>
          <a:blip r:embed="rId11"/>
          <a:stretch>
            <a:fillRect/>
          </a:stretch>
        </p:blipFill>
        <p:spPr>
          <a:xfrm>
            <a:off x="1034904" y="11428778"/>
            <a:ext cx="3317640" cy="1555502"/>
          </a:xfrm>
          <a:prstGeom prst="rect">
            <a:avLst/>
          </a:prstGeom>
        </p:spPr>
      </p:pic>
      <p:pic>
        <p:nvPicPr>
          <p:cNvPr id="23" name="Picture 22" descr="Text, logo&#10;&#10;Description automatically generated">
            <a:extLst>
              <a:ext uri="{FF2B5EF4-FFF2-40B4-BE49-F238E27FC236}">
                <a16:creationId xmlns:a16="http://schemas.microsoft.com/office/drawing/2014/main" id="{6DCCBE46-6223-51CE-0F3E-A83716E61D4C}"/>
              </a:ext>
            </a:extLst>
          </p:cNvPr>
          <p:cNvPicPr>
            <a:picLocks noChangeAspect="1"/>
          </p:cNvPicPr>
          <p:nvPr/>
        </p:nvPicPr>
        <p:blipFill>
          <a:blip r:embed="rId12"/>
          <a:stretch>
            <a:fillRect/>
          </a:stretch>
        </p:blipFill>
        <p:spPr>
          <a:xfrm>
            <a:off x="295642" y="7429020"/>
            <a:ext cx="2952799" cy="1379715"/>
          </a:xfrm>
          <a:prstGeom prst="rect">
            <a:avLst/>
          </a:prstGeom>
        </p:spPr>
      </p:pic>
      <p:pic>
        <p:nvPicPr>
          <p:cNvPr id="2" name="Picture 1" descr="Text, logo&#10;&#10;Description automatically generated">
            <a:extLst>
              <a:ext uri="{FF2B5EF4-FFF2-40B4-BE49-F238E27FC236}">
                <a16:creationId xmlns:a16="http://schemas.microsoft.com/office/drawing/2014/main" id="{4A4FDFD4-1E00-ECB6-CF6A-741193AF1DFA}"/>
              </a:ext>
            </a:extLst>
          </p:cNvPr>
          <p:cNvPicPr>
            <a:picLocks noChangeAspect="1"/>
          </p:cNvPicPr>
          <p:nvPr/>
        </p:nvPicPr>
        <p:blipFill>
          <a:blip r:embed="rId13"/>
          <a:stretch>
            <a:fillRect/>
          </a:stretch>
        </p:blipFill>
        <p:spPr>
          <a:xfrm>
            <a:off x="241421" y="342461"/>
            <a:ext cx="4241006" cy="2578196"/>
          </a:xfrm>
          <a:prstGeom prst="rect">
            <a:avLst/>
          </a:prstGeom>
        </p:spPr>
      </p:pic>
    </p:spTree>
    <p:extLst>
      <p:ext uri="{BB962C8B-B14F-4D97-AF65-F5344CB8AC3E}">
        <p14:creationId xmlns:p14="http://schemas.microsoft.com/office/powerpoint/2010/main" val="2528721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a16="http://schemas.microsoft.com/office/drawing/2014/main" id="{358A87DA-D061-D507-4215-93E973A1911E}"/>
              </a:ext>
            </a:extLst>
          </p:cNvPr>
          <p:cNvSpPr/>
          <p:nvPr/>
        </p:nvSpPr>
        <p:spPr>
          <a:xfrm rot="16200000" flipH="1">
            <a:off x="6047877" y="10475418"/>
            <a:ext cx="3300723" cy="5987147"/>
          </a:xfrm>
          <a:custGeom>
            <a:avLst/>
            <a:gdLst>
              <a:gd name="connsiteX0" fmla="*/ 0 w 10691813"/>
              <a:gd name="connsiteY0" fmla="*/ 0 h 6706870"/>
              <a:gd name="connsiteX1" fmla="*/ 10691813 w 10691813"/>
              <a:gd name="connsiteY1" fmla="*/ 0 h 6706870"/>
              <a:gd name="connsiteX2" fmla="*/ 10691813 w 10691813"/>
              <a:gd name="connsiteY2" fmla="*/ 6706870 h 6706870"/>
              <a:gd name="connsiteX3" fmla="*/ 0 w 10691813"/>
              <a:gd name="connsiteY3" fmla="*/ 6706870 h 6706870"/>
              <a:gd name="connsiteX4" fmla="*/ 0 w 10691813"/>
              <a:gd name="connsiteY4" fmla="*/ 0 h 6706870"/>
              <a:gd name="connsiteX0" fmla="*/ 0 w 10691813"/>
              <a:gd name="connsiteY0" fmla="*/ 3328416 h 10035286"/>
              <a:gd name="connsiteX1" fmla="*/ 10691813 w 10691813"/>
              <a:gd name="connsiteY1" fmla="*/ 0 h 10035286"/>
              <a:gd name="connsiteX2" fmla="*/ 10691813 w 10691813"/>
              <a:gd name="connsiteY2" fmla="*/ 10035286 h 10035286"/>
              <a:gd name="connsiteX3" fmla="*/ 0 w 10691813"/>
              <a:gd name="connsiteY3" fmla="*/ 10035286 h 10035286"/>
              <a:gd name="connsiteX4" fmla="*/ 0 w 10691813"/>
              <a:gd name="connsiteY4" fmla="*/ 3328416 h 10035286"/>
              <a:gd name="connsiteX0" fmla="*/ 0 w 10708141"/>
              <a:gd name="connsiteY0" fmla="*/ 2299951 h 10035286"/>
              <a:gd name="connsiteX1" fmla="*/ 10708141 w 10708141"/>
              <a:gd name="connsiteY1" fmla="*/ 0 h 10035286"/>
              <a:gd name="connsiteX2" fmla="*/ 10708141 w 10708141"/>
              <a:gd name="connsiteY2" fmla="*/ 10035286 h 10035286"/>
              <a:gd name="connsiteX3" fmla="*/ 16328 w 10708141"/>
              <a:gd name="connsiteY3" fmla="*/ 10035286 h 10035286"/>
              <a:gd name="connsiteX4" fmla="*/ 0 w 10708141"/>
              <a:gd name="connsiteY4" fmla="*/ 2299951 h 10035286"/>
              <a:gd name="connsiteX0" fmla="*/ 0 w 10708141"/>
              <a:gd name="connsiteY0" fmla="*/ 1555388 h 10035286"/>
              <a:gd name="connsiteX1" fmla="*/ 10708141 w 10708141"/>
              <a:gd name="connsiteY1" fmla="*/ 0 h 10035286"/>
              <a:gd name="connsiteX2" fmla="*/ 10708141 w 10708141"/>
              <a:gd name="connsiteY2" fmla="*/ 10035286 h 10035286"/>
              <a:gd name="connsiteX3" fmla="*/ 16328 w 10708141"/>
              <a:gd name="connsiteY3" fmla="*/ 10035286 h 10035286"/>
              <a:gd name="connsiteX4" fmla="*/ 0 w 10708141"/>
              <a:gd name="connsiteY4" fmla="*/ 1555388 h 100352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08141" h="10035286">
                <a:moveTo>
                  <a:pt x="0" y="1555388"/>
                </a:moveTo>
                <a:lnTo>
                  <a:pt x="10708141" y="0"/>
                </a:lnTo>
                <a:lnTo>
                  <a:pt x="10708141" y="10035286"/>
                </a:lnTo>
                <a:lnTo>
                  <a:pt x="16328" y="10035286"/>
                </a:lnTo>
                <a:cubicBezTo>
                  <a:pt x="10885" y="7456841"/>
                  <a:pt x="5443" y="4133833"/>
                  <a:pt x="0" y="1555388"/>
                </a:cubicBezTo>
                <a:close/>
              </a:path>
            </a:pathLst>
          </a:custGeom>
          <a:solidFill>
            <a:srgbClr val="FBFA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descr="Text, logo&#10;&#10;Description automatically generated">
            <a:extLst>
              <a:ext uri="{FF2B5EF4-FFF2-40B4-BE49-F238E27FC236}">
                <a16:creationId xmlns:a16="http://schemas.microsoft.com/office/drawing/2014/main" id="{6BF07507-2F7C-C4C2-FBF1-317758B4264A}"/>
              </a:ext>
            </a:extLst>
          </p:cNvPr>
          <p:cNvPicPr>
            <a:picLocks noChangeAspect="1"/>
          </p:cNvPicPr>
          <p:nvPr/>
        </p:nvPicPr>
        <p:blipFill>
          <a:blip r:embed="rId3"/>
          <a:stretch>
            <a:fillRect/>
          </a:stretch>
        </p:blipFill>
        <p:spPr>
          <a:xfrm>
            <a:off x="241421" y="342461"/>
            <a:ext cx="4241006" cy="2578196"/>
          </a:xfrm>
          <a:prstGeom prst="rect">
            <a:avLst/>
          </a:prstGeom>
        </p:spPr>
      </p:pic>
      <p:sp>
        <p:nvSpPr>
          <p:cNvPr id="10" name="TextBox 9">
            <a:extLst>
              <a:ext uri="{FF2B5EF4-FFF2-40B4-BE49-F238E27FC236}">
                <a16:creationId xmlns:a16="http://schemas.microsoft.com/office/drawing/2014/main" id="{3F5AEBB2-3A60-7575-0831-885FFAC8B8DA}"/>
              </a:ext>
            </a:extLst>
          </p:cNvPr>
          <p:cNvSpPr txBox="1"/>
          <p:nvPr/>
        </p:nvSpPr>
        <p:spPr>
          <a:xfrm>
            <a:off x="5648236" y="5017100"/>
            <a:ext cx="4100004" cy="2031325"/>
          </a:xfrm>
          <a:prstGeom prst="rect">
            <a:avLst/>
          </a:prstGeom>
          <a:noFill/>
        </p:spPr>
        <p:txBody>
          <a:bodyPr wrap="square">
            <a:spAutoFit/>
          </a:bodyPr>
          <a:lstStyle/>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Make good choices</a:t>
            </a:r>
          </a:p>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Be a good role model</a:t>
            </a:r>
          </a:p>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Do the best you can do</a:t>
            </a:r>
          </a:p>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Be honest and truthful </a:t>
            </a:r>
            <a:endParaRPr lang="en-GB" sz="2400" dirty="0">
              <a:solidFill>
                <a:srgbClr val="000000"/>
              </a:solidFill>
              <a:effectLst/>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endParaRPr>
          </a:p>
        </p:txBody>
      </p:sp>
      <p:sp>
        <p:nvSpPr>
          <p:cNvPr id="12" name="TextBox 11">
            <a:extLst>
              <a:ext uri="{FF2B5EF4-FFF2-40B4-BE49-F238E27FC236}">
                <a16:creationId xmlns:a16="http://schemas.microsoft.com/office/drawing/2014/main" id="{CE2E5201-49E8-13D4-727D-9E8565E3C866}"/>
              </a:ext>
            </a:extLst>
          </p:cNvPr>
          <p:cNvSpPr txBox="1"/>
          <p:nvPr/>
        </p:nvSpPr>
        <p:spPr>
          <a:xfrm>
            <a:off x="4482427" y="2291027"/>
            <a:ext cx="5278785" cy="2130007"/>
          </a:xfrm>
          <a:prstGeom prst="rect">
            <a:avLst/>
          </a:prstGeom>
          <a:noFill/>
        </p:spPr>
        <p:txBody>
          <a:bodyPr wrap="square">
            <a:spAutoFit/>
          </a:bodyPr>
          <a:lstStyle/>
          <a:p>
            <a:pPr>
              <a:lnSpc>
                <a:spcPct val="115000"/>
              </a:lnSpc>
              <a:spcAft>
                <a:spcPts val="1000"/>
              </a:spcAft>
            </a:pPr>
            <a:r>
              <a:rPr lang="en-GB" sz="5400" b="1" dirty="0">
                <a:solidFill>
                  <a:srgbClr val="42FF93"/>
                </a:solidFill>
                <a:effectLst/>
                <a:latin typeface="Century Gothic" panose="020B0502020202020204" pitchFamily="34" charset="0"/>
                <a:ea typeface="Calibri" panose="020F0502020204030204" pitchFamily="34" charset="0"/>
                <a:cs typeface="Times New Roman" panose="02020603050405020304" pitchFamily="18" charset="0"/>
              </a:rPr>
              <a:t>Be </a:t>
            </a:r>
            <a:r>
              <a:rPr lang="en-GB" sz="5400" b="1" dirty="0">
                <a:solidFill>
                  <a:srgbClr val="42FF93"/>
                </a:solidFill>
                <a:latin typeface="Century Gothic" panose="020B0502020202020204" pitchFamily="34" charset="0"/>
                <a:ea typeface="Calibri" panose="020F0502020204030204" pitchFamily="34" charset="0"/>
                <a:cs typeface="Times New Roman" panose="02020603050405020304" pitchFamily="18" charset="0"/>
              </a:rPr>
              <a:t>Responsible </a:t>
            </a:r>
            <a:r>
              <a:rPr lang="en-GB" sz="3200" dirty="0">
                <a:latin typeface="Century Gothic" panose="020B0502020202020204" pitchFamily="34" charset="0"/>
                <a:ea typeface="Calibri" panose="020F0502020204030204" pitchFamily="34" charset="0"/>
                <a:cs typeface="Times New Roman" panose="02020603050405020304" pitchFamily="18" charset="0"/>
              </a:rPr>
              <a:t>Show </a:t>
            </a:r>
            <a:r>
              <a:rPr lang="en-GB" sz="3200" b="1" dirty="0">
                <a:solidFill>
                  <a:srgbClr val="42FF93"/>
                </a:solidFill>
                <a:latin typeface="Century Gothic" panose="020B0502020202020204" pitchFamily="34" charset="0"/>
                <a:ea typeface="Calibri" panose="020F0502020204030204" pitchFamily="34" charset="0"/>
                <a:cs typeface="Times New Roman" panose="02020603050405020304" pitchFamily="18" charset="0"/>
              </a:rPr>
              <a:t>service</a:t>
            </a:r>
            <a:r>
              <a:rPr lang="en-GB" sz="3200" dirty="0">
                <a:latin typeface="Century Gothic" panose="020B0502020202020204" pitchFamily="34" charset="0"/>
                <a:ea typeface="Calibri" panose="020F0502020204030204" pitchFamily="34" charset="0"/>
                <a:cs typeface="Times New Roman" panose="02020603050405020304" pitchFamily="18" charset="0"/>
              </a:rPr>
              <a:t> towards others and uphold </a:t>
            </a:r>
            <a:r>
              <a:rPr lang="en-GB" sz="3200" b="1" dirty="0">
                <a:solidFill>
                  <a:srgbClr val="42FF93"/>
                </a:solidFill>
                <a:latin typeface="Century Gothic" panose="020B0502020202020204" pitchFamily="34" charset="0"/>
                <a:ea typeface="Calibri" panose="020F0502020204030204" pitchFamily="34" charset="0"/>
                <a:cs typeface="Times New Roman" panose="02020603050405020304" pitchFamily="18" charset="0"/>
              </a:rPr>
              <a:t>justice</a:t>
            </a:r>
            <a:r>
              <a:rPr lang="en-GB" sz="3200" dirty="0">
                <a:solidFill>
                  <a:srgbClr val="42FF93"/>
                </a:solidFill>
                <a:latin typeface="Century Gothic" panose="020B0502020202020204" pitchFamily="34" charset="0"/>
                <a:ea typeface="Calibri" panose="020F0502020204030204" pitchFamily="34" charset="0"/>
                <a:cs typeface="Times New Roman" panose="02020603050405020304" pitchFamily="18" charset="0"/>
              </a:rPr>
              <a:t> </a:t>
            </a:r>
            <a:endParaRPr lang="en-GB" sz="4800" dirty="0">
              <a:solidFill>
                <a:srgbClr val="42FF93"/>
              </a:solidFill>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8B4ABAC1-B4A0-281A-E50C-4E2B9652AB29}"/>
              </a:ext>
            </a:extLst>
          </p:cNvPr>
          <p:cNvSpPr txBox="1"/>
          <p:nvPr/>
        </p:nvSpPr>
        <p:spPr>
          <a:xfrm>
            <a:off x="6246037" y="11818628"/>
            <a:ext cx="3420251" cy="3300722"/>
          </a:xfrm>
          <a:prstGeom prst="rect">
            <a:avLst/>
          </a:prstGeom>
          <a:noFill/>
        </p:spPr>
        <p:txBody>
          <a:bodyPr wrap="square" lIns="0" tIns="720000" rIns="0" bIns="720000">
            <a:spAutoFit/>
          </a:bodyPr>
          <a:lstStyle/>
          <a:p>
            <a:pPr>
              <a:spcAft>
                <a:spcPts val="1200"/>
              </a:spcAft>
            </a:pPr>
            <a:r>
              <a:rPr lang="en-GB" sz="2400" i="1" dirty="0">
                <a:latin typeface="Century Gothic" panose="020B0502020202020204" pitchFamily="34" charset="0"/>
                <a:ea typeface="Calibri" panose="020F0502020204030204" pitchFamily="34" charset="0"/>
                <a:cs typeface="Times New Roman" panose="02020603050405020304" pitchFamily="18" charset="0"/>
              </a:rPr>
              <a:t>Ezra 10:4 – “Arise! For this matter is your responsibility, but we will be with you; be courageous and act.”</a:t>
            </a:r>
          </a:p>
        </p:txBody>
      </p:sp>
      <p:pic>
        <p:nvPicPr>
          <p:cNvPr id="2" name="Picture 1" descr="A picture containing toy, vector graphics, doll&#10;&#10;Description automatically generated">
            <a:extLst>
              <a:ext uri="{FF2B5EF4-FFF2-40B4-BE49-F238E27FC236}">
                <a16:creationId xmlns:a16="http://schemas.microsoft.com/office/drawing/2014/main" id="{33D44727-E8C7-7F83-F78E-5AAB68F60EE5}"/>
              </a:ext>
            </a:extLst>
          </p:cNvPr>
          <p:cNvPicPr>
            <a:picLocks noChangeAspect="1"/>
          </p:cNvPicPr>
          <p:nvPr/>
        </p:nvPicPr>
        <p:blipFill>
          <a:blip r:embed="rId4"/>
          <a:stretch>
            <a:fillRect/>
          </a:stretch>
        </p:blipFill>
        <p:spPr>
          <a:xfrm>
            <a:off x="-2161535" y="2683239"/>
            <a:ext cx="8537299" cy="11840049"/>
          </a:xfrm>
          <a:prstGeom prst="rect">
            <a:avLst/>
          </a:prstGeom>
        </p:spPr>
      </p:pic>
    </p:spTree>
    <p:extLst>
      <p:ext uri="{BB962C8B-B14F-4D97-AF65-F5344CB8AC3E}">
        <p14:creationId xmlns:p14="http://schemas.microsoft.com/office/powerpoint/2010/main" val="3488950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a:extLst>
              <a:ext uri="{FF2B5EF4-FFF2-40B4-BE49-F238E27FC236}">
                <a16:creationId xmlns:a16="http://schemas.microsoft.com/office/drawing/2014/main" id="{D782075A-10E5-7928-C59F-75EA9C8B7A0E}"/>
              </a:ext>
            </a:extLst>
          </p:cNvPr>
          <p:cNvSpPr/>
          <p:nvPr/>
        </p:nvSpPr>
        <p:spPr>
          <a:xfrm rot="16200000" flipH="1" flipV="1">
            <a:off x="1470302" y="9978993"/>
            <a:ext cx="3670055" cy="6610661"/>
          </a:xfrm>
          <a:custGeom>
            <a:avLst/>
            <a:gdLst>
              <a:gd name="connsiteX0" fmla="*/ 0 w 10691813"/>
              <a:gd name="connsiteY0" fmla="*/ 0 h 6706870"/>
              <a:gd name="connsiteX1" fmla="*/ 10691813 w 10691813"/>
              <a:gd name="connsiteY1" fmla="*/ 0 h 6706870"/>
              <a:gd name="connsiteX2" fmla="*/ 10691813 w 10691813"/>
              <a:gd name="connsiteY2" fmla="*/ 6706870 h 6706870"/>
              <a:gd name="connsiteX3" fmla="*/ 0 w 10691813"/>
              <a:gd name="connsiteY3" fmla="*/ 6706870 h 6706870"/>
              <a:gd name="connsiteX4" fmla="*/ 0 w 10691813"/>
              <a:gd name="connsiteY4" fmla="*/ 0 h 6706870"/>
              <a:gd name="connsiteX0" fmla="*/ 0 w 10691813"/>
              <a:gd name="connsiteY0" fmla="*/ 3328416 h 10035286"/>
              <a:gd name="connsiteX1" fmla="*/ 10691813 w 10691813"/>
              <a:gd name="connsiteY1" fmla="*/ 0 h 10035286"/>
              <a:gd name="connsiteX2" fmla="*/ 10691813 w 10691813"/>
              <a:gd name="connsiteY2" fmla="*/ 10035286 h 10035286"/>
              <a:gd name="connsiteX3" fmla="*/ 0 w 10691813"/>
              <a:gd name="connsiteY3" fmla="*/ 10035286 h 10035286"/>
              <a:gd name="connsiteX4" fmla="*/ 0 w 10691813"/>
              <a:gd name="connsiteY4" fmla="*/ 3328416 h 10035286"/>
              <a:gd name="connsiteX0" fmla="*/ 0 w 10708141"/>
              <a:gd name="connsiteY0" fmla="*/ 2299951 h 10035286"/>
              <a:gd name="connsiteX1" fmla="*/ 10708141 w 10708141"/>
              <a:gd name="connsiteY1" fmla="*/ 0 h 10035286"/>
              <a:gd name="connsiteX2" fmla="*/ 10708141 w 10708141"/>
              <a:gd name="connsiteY2" fmla="*/ 10035286 h 10035286"/>
              <a:gd name="connsiteX3" fmla="*/ 16328 w 10708141"/>
              <a:gd name="connsiteY3" fmla="*/ 10035286 h 10035286"/>
              <a:gd name="connsiteX4" fmla="*/ 0 w 10708141"/>
              <a:gd name="connsiteY4" fmla="*/ 2299951 h 10035286"/>
              <a:gd name="connsiteX0" fmla="*/ 0 w 10708141"/>
              <a:gd name="connsiteY0" fmla="*/ 1555388 h 10035286"/>
              <a:gd name="connsiteX1" fmla="*/ 10708141 w 10708141"/>
              <a:gd name="connsiteY1" fmla="*/ 0 h 10035286"/>
              <a:gd name="connsiteX2" fmla="*/ 10708141 w 10708141"/>
              <a:gd name="connsiteY2" fmla="*/ 10035286 h 10035286"/>
              <a:gd name="connsiteX3" fmla="*/ 16328 w 10708141"/>
              <a:gd name="connsiteY3" fmla="*/ 10035286 h 10035286"/>
              <a:gd name="connsiteX4" fmla="*/ 0 w 10708141"/>
              <a:gd name="connsiteY4" fmla="*/ 1555388 h 100352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08141" h="10035286">
                <a:moveTo>
                  <a:pt x="0" y="1555388"/>
                </a:moveTo>
                <a:lnTo>
                  <a:pt x="10708141" y="0"/>
                </a:lnTo>
                <a:lnTo>
                  <a:pt x="10708141" y="10035286"/>
                </a:lnTo>
                <a:lnTo>
                  <a:pt x="16328" y="10035286"/>
                </a:lnTo>
                <a:cubicBezTo>
                  <a:pt x="10885" y="7456841"/>
                  <a:pt x="5443" y="4133833"/>
                  <a:pt x="0" y="1555388"/>
                </a:cubicBezTo>
                <a:close/>
              </a:path>
            </a:pathLst>
          </a:custGeom>
          <a:solidFill>
            <a:srgbClr val="FBFA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descr="Text, logo&#10;&#10;Description automatically generated">
            <a:extLst>
              <a:ext uri="{FF2B5EF4-FFF2-40B4-BE49-F238E27FC236}">
                <a16:creationId xmlns:a16="http://schemas.microsoft.com/office/drawing/2014/main" id="{6BF07507-2F7C-C4C2-FBF1-317758B4264A}"/>
              </a:ext>
            </a:extLst>
          </p:cNvPr>
          <p:cNvPicPr>
            <a:picLocks noChangeAspect="1"/>
          </p:cNvPicPr>
          <p:nvPr/>
        </p:nvPicPr>
        <p:blipFill>
          <a:blip r:embed="rId3"/>
          <a:stretch>
            <a:fillRect/>
          </a:stretch>
        </p:blipFill>
        <p:spPr>
          <a:xfrm>
            <a:off x="241421" y="342461"/>
            <a:ext cx="4241006" cy="2578196"/>
          </a:xfrm>
          <a:prstGeom prst="rect">
            <a:avLst/>
          </a:prstGeom>
        </p:spPr>
      </p:pic>
      <p:sp>
        <p:nvSpPr>
          <p:cNvPr id="10" name="TextBox 9">
            <a:extLst>
              <a:ext uri="{FF2B5EF4-FFF2-40B4-BE49-F238E27FC236}">
                <a16:creationId xmlns:a16="http://schemas.microsoft.com/office/drawing/2014/main" id="{3F5AEBB2-3A60-7575-0831-885FFAC8B8DA}"/>
              </a:ext>
            </a:extLst>
          </p:cNvPr>
          <p:cNvSpPr txBox="1"/>
          <p:nvPr/>
        </p:nvSpPr>
        <p:spPr>
          <a:xfrm>
            <a:off x="989011" y="5301852"/>
            <a:ext cx="3915100" cy="2769989"/>
          </a:xfrm>
          <a:prstGeom prst="rect">
            <a:avLst/>
          </a:prstGeom>
          <a:noFill/>
        </p:spPr>
        <p:txBody>
          <a:bodyPr wrap="square" lIns="0" tIns="0" rIns="0" bIns="0">
            <a:spAutoFit/>
          </a:bodyPr>
          <a:lstStyle/>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Don’t give up!</a:t>
            </a:r>
          </a:p>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If you fail, try again.</a:t>
            </a:r>
          </a:p>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Set goals and strive to achieve them</a:t>
            </a:r>
          </a:p>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Don’t be afraid to ask for help </a:t>
            </a:r>
            <a:endParaRPr lang="en-GB" sz="2400" dirty="0">
              <a:solidFill>
                <a:srgbClr val="000000"/>
              </a:solidFill>
              <a:effectLst/>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endParaRPr>
          </a:p>
        </p:txBody>
      </p:sp>
      <p:sp>
        <p:nvSpPr>
          <p:cNvPr id="12" name="TextBox 11">
            <a:extLst>
              <a:ext uri="{FF2B5EF4-FFF2-40B4-BE49-F238E27FC236}">
                <a16:creationId xmlns:a16="http://schemas.microsoft.com/office/drawing/2014/main" id="{CE2E5201-49E8-13D4-727D-9E8565E3C866}"/>
              </a:ext>
            </a:extLst>
          </p:cNvPr>
          <p:cNvSpPr txBox="1"/>
          <p:nvPr/>
        </p:nvSpPr>
        <p:spPr>
          <a:xfrm>
            <a:off x="989011" y="3283883"/>
            <a:ext cx="4952336" cy="1471365"/>
          </a:xfrm>
          <a:prstGeom prst="rect">
            <a:avLst/>
          </a:prstGeom>
          <a:noFill/>
        </p:spPr>
        <p:txBody>
          <a:bodyPr wrap="square" lIns="0" tIns="0" rIns="0" bIns="0">
            <a:spAutoFit/>
          </a:bodyPr>
          <a:lstStyle/>
          <a:p>
            <a:pPr>
              <a:lnSpc>
                <a:spcPct val="115000"/>
              </a:lnSpc>
              <a:spcAft>
                <a:spcPts val="1000"/>
              </a:spcAft>
            </a:pPr>
            <a:r>
              <a:rPr lang="en-GB" sz="5400" b="1" dirty="0">
                <a:solidFill>
                  <a:srgbClr val="32A4B7"/>
                </a:solidFill>
                <a:effectLst/>
                <a:latin typeface="Century Gothic" panose="020B0502020202020204" pitchFamily="34" charset="0"/>
                <a:ea typeface="Calibri" panose="020F0502020204030204" pitchFamily="34" charset="0"/>
                <a:cs typeface="Times New Roman" panose="02020603050405020304" pitchFamily="18" charset="0"/>
              </a:rPr>
              <a:t>Be </a:t>
            </a:r>
            <a:r>
              <a:rPr lang="en-GB" sz="5400" b="1" dirty="0">
                <a:solidFill>
                  <a:srgbClr val="32A4B7"/>
                </a:solidFill>
                <a:latin typeface="Century Gothic" panose="020B0502020202020204" pitchFamily="34" charset="0"/>
                <a:ea typeface="Calibri" panose="020F0502020204030204" pitchFamily="34" charset="0"/>
                <a:cs typeface="Times New Roman" panose="02020603050405020304" pitchFamily="18" charset="0"/>
              </a:rPr>
              <a:t>Resilient  </a:t>
            </a:r>
            <a:r>
              <a:rPr lang="en-GB" sz="3200" dirty="0">
                <a:latin typeface="Century Gothic" panose="020B0502020202020204" pitchFamily="34" charset="0"/>
                <a:ea typeface="Calibri" panose="020F0502020204030204" pitchFamily="34" charset="0"/>
                <a:cs typeface="Times New Roman" panose="02020603050405020304" pitchFamily="18" charset="0"/>
              </a:rPr>
              <a:t>Show </a:t>
            </a:r>
            <a:r>
              <a:rPr lang="en-GB" sz="3200" b="1" dirty="0">
                <a:solidFill>
                  <a:srgbClr val="32A4B7"/>
                </a:solidFill>
                <a:latin typeface="Century Gothic" panose="020B0502020202020204" pitchFamily="34" charset="0"/>
                <a:ea typeface="Calibri" panose="020F0502020204030204" pitchFamily="34" charset="0"/>
                <a:cs typeface="Times New Roman" panose="02020603050405020304" pitchFamily="18" charset="0"/>
              </a:rPr>
              <a:t>Endurance</a:t>
            </a:r>
            <a:r>
              <a:rPr lang="en-GB" sz="3200" dirty="0">
                <a:latin typeface="Century Gothic" panose="020B0502020202020204" pitchFamily="34" charset="0"/>
                <a:ea typeface="Calibri" panose="020F0502020204030204" pitchFamily="34" charset="0"/>
                <a:cs typeface="Times New Roman" panose="02020603050405020304" pitchFamily="18" charset="0"/>
              </a:rPr>
              <a:t> </a:t>
            </a:r>
            <a:endParaRPr lang="en-GB" sz="48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8B4ABAC1-B4A0-281A-E50C-4E2B9652AB29}"/>
              </a:ext>
            </a:extLst>
          </p:cNvPr>
          <p:cNvSpPr txBox="1"/>
          <p:nvPr/>
        </p:nvSpPr>
        <p:spPr>
          <a:xfrm>
            <a:off x="989012" y="11487503"/>
            <a:ext cx="3915099" cy="3670054"/>
          </a:xfrm>
          <a:prstGeom prst="rect">
            <a:avLst/>
          </a:prstGeom>
          <a:noFill/>
        </p:spPr>
        <p:txBody>
          <a:bodyPr wrap="square" lIns="0" tIns="720000" rIns="0" bIns="720000">
            <a:spAutoFit/>
          </a:bodyPr>
          <a:lstStyle/>
          <a:p>
            <a:pPr>
              <a:spcAft>
                <a:spcPts val="1200"/>
              </a:spcAft>
            </a:pPr>
            <a:r>
              <a:rPr lang="en-GB" sz="2400" i="1" dirty="0">
                <a:latin typeface="Century Gothic" panose="020B0502020202020204" pitchFamily="34" charset="0"/>
                <a:ea typeface="Calibri" panose="020F0502020204030204" pitchFamily="34" charset="0"/>
                <a:cs typeface="Times New Roman" panose="02020603050405020304" pitchFamily="18" charset="0"/>
              </a:rPr>
              <a:t>Joshua 1:9 – “I repeat, be strong and brave! Don’t be afraid and don’t panic, for I, the Lord, your God, am with you in all you do.”</a:t>
            </a:r>
          </a:p>
        </p:txBody>
      </p:sp>
      <p:pic>
        <p:nvPicPr>
          <p:cNvPr id="3" name="Picture 2" descr="A picture containing text, vector graphics&#10;&#10;Description automatically generated">
            <a:extLst>
              <a:ext uri="{FF2B5EF4-FFF2-40B4-BE49-F238E27FC236}">
                <a16:creationId xmlns:a16="http://schemas.microsoft.com/office/drawing/2014/main" id="{7AB1C12E-FADF-FCFC-0EB5-EB6E4247CF1A}"/>
              </a:ext>
            </a:extLst>
          </p:cNvPr>
          <p:cNvPicPr>
            <a:picLocks noChangeAspect="1"/>
          </p:cNvPicPr>
          <p:nvPr/>
        </p:nvPicPr>
        <p:blipFill>
          <a:blip r:embed="rId4"/>
          <a:stretch>
            <a:fillRect/>
          </a:stretch>
        </p:blipFill>
        <p:spPr>
          <a:xfrm>
            <a:off x="4927762" y="2152170"/>
            <a:ext cx="5522630" cy="12399866"/>
          </a:xfrm>
          <a:prstGeom prst="rect">
            <a:avLst/>
          </a:prstGeom>
        </p:spPr>
      </p:pic>
    </p:spTree>
    <p:extLst>
      <p:ext uri="{BB962C8B-B14F-4D97-AF65-F5344CB8AC3E}">
        <p14:creationId xmlns:p14="http://schemas.microsoft.com/office/powerpoint/2010/main" val="3780794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5">
            <a:extLst>
              <a:ext uri="{FF2B5EF4-FFF2-40B4-BE49-F238E27FC236}">
                <a16:creationId xmlns:a16="http://schemas.microsoft.com/office/drawing/2014/main" id="{9679ECAC-4012-0213-91C6-1A0D61C96797}"/>
              </a:ext>
            </a:extLst>
          </p:cNvPr>
          <p:cNvSpPr/>
          <p:nvPr/>
        </p:nvSpPr>
        <p:spPr>
          <a:xfrm rot="16200000" flipH="1">
            <a:off x="5199414" y="9626953"/>
            <a:ext cx="5516712" cy="5468087"/>
          </a:xfrm>
          <a:custGeom>
            <a:avLst/>
            <a:gdLst>
              <a:gd name="connsiteX0" fmla="*/ 0 w 10691813"/>
              <a:gd name="connsiteY0" fmla="*/ 0 h 6706870"/>
              <a:gd name="connsiteX1" fmla="*/ 10691813 w 10691813"/>
              <a:gd name="connsiteY1" fmla="*/ 0 h 6706870"/>
              <a:gd name="connsiteX2" fmla="*/ 10691813 w 10691813"/>
              <a:gd name="connsiteY2" fmla="*/ 6706870 h 6706870"/>
              <a:gd name="connsiteX3" fmla="*/ 0 w 10691813"/>
              <a:gd name="connsiteY3" fmla="*/ 6706870 h 6706870"/>
              <a:gd name="connsiteX4" fmla="*/ 0 w 10691813"/>
              <a:gd name="connsiteY4" fmla="*/ 0 h 6706870"/>
              <a:gd name="connsiteX0" fmla="*/ 0 w 10691813"/>
              <a:gd name="connsiteY0" fmla="*/ 3328416 h 10035286"/>
              <a:gd name="connsiteX1" fmla="*/ 10691813 w 10691813"/>
              <a:gd name="connsiteY1" fmla="*/ 0 h 10035286"/>
              <a:gd name="connsiteX2" fmla="*/ 10691813 w 10691813"/>
              <a:gd name="connsiteY2" fmla="*/ 10035286 h 10035286"/>
              <a:gd name="connsiteX3" fmla="*/ 0 w 10691813"/>
              <a:gd name="connsiteY3" fmla="*/ 10035286 h 10035286"/>
              <a:gd name="connsiteX4" fmla="*/ 0 w 10691813"/>
              <a:gd name="connsiteY4" fmla="*/ 3328416 h 10035286"/>
              <a:gd name="connsiteX0" fmla="*/ 0 w 10708141"/>
              <a:gd name="connsiteY0" fmla="*/ 2299951 h 10035286"/>
              <a:gd name="connsiteX1" fmla="*/ 10708141 w 10708141"/>
              <a:gd name="connsiteY1" fmla="*/ 0 h 10035286"/>
              <a:gd name="connsiteX2" fmla="*/ 10708141 w 10708141"/>
              <a:gd name="connsiteY2" fmla="*/ 10035286 h 10035286"/>
              <a:gd name="connsiteX3" fmla="*/ 16328 w 10708141"/>
              <a:gd name="connsiteY3" fmla="*/ 10035286 h 10035286"/>
              <a:gd name="connsiteX4" fmla="*/ 0 w 10708141"/>
              <a:gd name="connsiteY4" fmla="*/ 2299951 h 10035286"/>
              <a:gd name="connsiteX0" fmla="*/ 0 w 10708141"/>
              <a:gd name="connsiteY0" fmla="*/ 1555388 h 10035286"/>
              <a:gd name="connsiteX1" fmla="*/ 10708141 w 10708141"/>
              <a:gd name="connsiteY1" fmla="*/ 0 h 10035286"/>
              <a:gd name="connsiteX2" fmla="*/ 10708141 w 10708141"/>
              <a:gd name="connsiteY2" fmla="*/ 10035286 h 10035286"/>
              <a:gd name="connsiteX3" fmla="*/ 16328 w 10708141"/>
              <a:gd name="connsiteY3" fmla="*/ 10035286 h 10035286"/>
              <a:gd name="connsiteX4" fmla="*/ 0 w 10708141"/>
              <a:gd name="connsiteY4" fmla="*/ 1555388 h 100352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08141" h="10035286">
                <a:moveTo>
                  <a:pt x="0" y="1555388"/>
                </a:moveTo>
                <a:lnTo>
                  <a:pt x="10708141" y="0"/>
                </a:lnTo>
                <a:lnTo>
                  <a:pt x="10708141" y="10035286"/>
                </a:lnTo>
                <a:lnTo>
                  <a:pt x="16328" y="10035286"/>
                </a:lnTo>
                <a:cubicBezTo>
                  <a:pt x="10885" y="7456841"/>
                  <a:pt x="5443" y="4133833"/>
                  <a:pt x="0" y="1555388"/>
                </a:cubicBezTo>
                <a:close/>
              </a:path>
            </a:pathLst>
          </a:custGeom>
          <a:solidFill>
            <a:srgbClr val="FBFA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descr="Text, logo&#10;&#10;Description automatically generated">
            <a:extLst>
              <a:ext uri="{FF2B5EF4-FFF2-40B4-BE49-F238E27FC236}">
                <a16:creationId xmlns:a16="http://schemas.microsoft.com/office/drawing/2014/main" id="{6BF07507-2F7C-C4C2-FBF1-317758B4264A}"/>
              </a:ext>
            </a:extLst>
          </p:cNvPr>
          <p:cNvPicPr>
            <a:picLocks noChangeAspect="1"/>
          </p:cNvPicPr>
          <p:nvPr/>
        </p:nvPicPr>
        <p:blipFill>
          <a:blip r:embed="rId3"/>
          <a:stretch>
            <a:fillRect/>
          </a:stretch>
        </p:blipFill>
        <p:spPr>
          <a:xfrm>
            <a:off x="241421" y="342461"/>
            <a:ext cx="4241006" cy="2578196"/>
          </a:xfrm>
          <a:prstGeom prst="rect">
            <a:avLst/>
          </a:prstGeom>
        </p:spPr>
      </p:pic>
      <p:pic>
        <p:nvPicPr>
          <p:cNvPr id="5" name="Picture 4" descr="A picture containing text, doll, vector graphics&#10;&#10;Description automatically generated">
            <a:extLst>
              <a:ext uri="{FF2B5EF4-FFF2-40B4-BE49-F238E27FC236}">
                <a16:creationId xmlns:a16="http://schemas.microsoft.com/office/drawing/2014/main" id="{B19468C6-C79F-3A9F-9612-6178EB77B549}"/>
              </a:ext>
            </a:extLst>
          </p:cNvPr>
          <p:cNvPicPr>
            <a:picLocks noChangeAspect="1"/>
          </p:cNvPicPr>
          <p:nvPr/>
        </p:nvPicPr>
        <p:blipFill>
          <a:blip r:embed="rId4"/>
          <a:stretch>
            <a:fillRect/>
          </a:stretch>
        </p:blipFill>
        <p:spPr>
          <a:xfrm>
            <a:off x="104554" y="2279540"/>
            <a:ext cx="5973763" cy="12223398"/>
          </a:xfrm>
          <a:prstGeom prst="rect">
            <a:avLst/>
          </a:prstGeom>
        </p:spPr>
      </p:pic>
      <p:sp>
        <p:nvSpPr>
          <p:cNvPr id="10" name="TextBox 9">
            <a:extLst>
              <a:ext uri="{FF2B5EF4-FFF2-40B4-BE49-F238E27FC236}">
                <a16:creationId xmlns:a16="http://schemas.microsoft.com/office/drawing/2014/main" id="{3F5AEBB2-3A60-7575-0831-885FFAC8B8DA}"/>
              </a:ext>
            </a:extLst>
          </p:cNvPr>
          <p:cNvSpPr txBox="1"/>
          <p:nvPr/>
        </p:nvSpPr>
        <p:spPr>
          <a:xfrm>
            <a:off x="5883445" y="4240602"/>
            <a:ext cx="3643159" cy="3508653"/>
          </a:xfrm>
          <a:prstGeom prst="rect">
            <a:avLst/>
          </a:prstGeom>
          <a:noFill/>
        </p:spPr>
        <p:txBody>
          <a:bodyPr wrap="square">
            <a:spAutoFit/>
          </a:bodyPr>
          <a:lstStyle/>
          <a:p>
            <a:pPr marL="342900" lvl="0" indent="-342900">
              <a:spcAft>
                <a:spcPts val="1200"/>
              </a:spcAft>
              <a:buFont typeface="Symbol" pitchFamily="2" charset="2"/>
              <a:buChar char=""/>
            </a:pPr>
            <a:r>
              <a:rPr lang="en-US" sz="2400" dirty="0">
                <a:solidFill>
                  <a:srgbClr val="000000"/>
                </a:solidFill>
                <a:effectLst/>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Look for and learn from mistakes</a:t>
            </a:r>
            <a:endParaRPr lang="en-GB" sz="2400" dirty="0">
              <a:solidFill>
                <a:srgbClr val="000000"/>
              </a:solidFill>
              <a:effectLst/>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endParaRPr>
          </a:p>
          <a:p>
            <a:pPr marL="342900" lvl="0" indent="-342900">
              <a:spcAft>
                <a:spcPts val="1200"/>
              </a:spcAft>
              <a:buFont typeface="Symbol" pitchFamily="2" charset="2"/>
              <a:buChar char=""/>
            </a:pPr>
            <a:r>
              <a:rPr lang="en-US" sz="2400" dirty="0">
                <a:solidFill>
                  <a:srgbClr val="000000"/>
                </a:solidFill>
                <a:effectLst/>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Remember past learning</a:t>
            </a:r>
            <a:endParaRPr lang="en-GB" sz="2400" dirty="0">
              <a:solidFill>
                <a:srgbClr val="000000"/>
              </a:solidFill>
              <a:effectLst/>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endParaRPr>
          </a:p>
          <a:p>
            <a:pPr marL="342900" lvl="0" indent="-342900">
              <a:spcAft>
                <a:spcPts val="1200"/>
              </a:spcAft>
              <a:buFont typeface="Symbol" pitchFamily="2" charset="2"/>
              <a:buChar char=""/>
            </a:pPr>
            <a:r>
              <a:rPr lang="en-US" sz="2400" dirty="0">
                <a:solidFill>
                  <a:srgbClr val="000000"/>
                </a:solidFill>
                <a:effectLst/>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Be inquisitive, ask ‘Why?’ and ‘How?’</a:t>
            </a:r>
          </a:p>
          <a:p>
            <a:pPr marL="342900" indent="-342900">
              <a:spcAft>
                <a:spcPts val="1200"/>
              </a:spcAft>
              <a:buFont typeface="Symbol" pitchFamily="2" charset="2"/>
              <a:buChar char=""/>
            </a:pPr>
            <a:r>
              <a:rPr lang="en-GB"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Continually build on your knowledge </a:t>
            </a:r>
            <a:endParaRPr lang="en-GB" sz="2400" dirty="0">
              <a:solidFill>
                <a:srgbClr val="000000"/>
              </a:solidFill>
              <a:effectLst/>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endParaRPr>
          </a:p>
        </p:txBody>
      </p:sp>
      <p:sp>
        <p:nvSpPr>
          <p:cNvPr id="12" name="TextBox 11">
            <a:extLst>
              <a:ext uri="{FF2B5EF4-FFF2-40B4-BE49-F238E27FC236}">
                <a16:creationId xmlns:a16="http://schemas.microsoft.com/office/drawing/2014/main" id="{CE2E5201-49E8-13D4-727D-9E8565E3C866}"/>
              </a:ext>
            </a:extLst>
          </p:cNvPr>
          <p:cNvSpPr txBox="1"/>
          <p:nvPr/>
        </p:nvSpPr>
        <p:spPr>
          <a:xfrm>
            <a:off x="5223725" y="2279540"/>
            <a:ext cx="4980488" cy="1563698"/>
          </a:xfrm>
          <a:prstGeom prst="rect">
            <a:avLst/>
          </a:prstGeom>
          <a:noFill/>
        </p:spPr>
        <p:txBody>
          <a:bodyPr wrap="square">
            <a:spAutoFit/>
          </a:bodyPr>
          <a:lstStyle/>
          <a:p>
            <a:pPr>
              <a:lnSpc>
                <a:spcPct val="115000"/>
              </a:lnSpc>
              <a:spcAft>
                <a:spcPts val="1000"/>
              </a:spcAft>
            </a:pPr>
            <a:r>
              <a:rPr lang="en-GB" sz="5400" b="1" dirty="0">
                <a:solidFill>
                  <a:srgbClr val="ABB8B7"/>
                </a:solidFill>
                <a:effectLst/>
                <a:latin typeface="Century Gothic" panose="020B0502020202020204" pitchFamily="34" charset="0"/>
                <a:ea typeface="Calibri" panose="020F0502020204030204" pitchFamily="34" charset="0"/>
                <a:cs typeface="Times New Roman" panose="02020603050405020304" pitchFamily="18" charset="0"/>
              </a:rPr>
              <a:t>Be Reflective </a:t>
            </a:r>
            <a:r>
              <a:rPr lang="en-GB" sz="3200" dirty="0">
                <a:effectLst/>
                <a:latin typeface="Century Gothic" panose="020B0502020202020204" pitchFamily="34" charset="0"/>
                <a:ea typeface="Calibri" panose="020F0502020204030204" pitchFamily="34" charset="0"/>
                <a:cs typeface="Times New Roman" panose="02020603050405020304" pitchFamily="18" charset="0"/>
              </a:rPr>
              <a:t>Show </a:t>
            </a:r>
            <a:r>
              <a:rPr lang="en-GB" sz="3200" b="1" dirty="0">
                <a:solidFill>
                  <a:srgbClr val="ABB8B7"/>
                </a:solidFill>
                <a:latin typeface="Century Gothic" panose="020B0502020202020204" pitchFamily="34" charset="0"/>
                <a:ea typeface="Calibri" panose="020F0502020204030204" pitchFamily="34" charset="0"/>
                <a:cs typeface="Times New Roman" panose="02020603050405020304" pitchFamily="18" charset="0"/>
              </a:rPr>
              <a:t>w</a:t>
            </a:r>
            <a:r>
              <a:rPr lang="en-GB" sz="3200" b="1" dirty="0">
                <a:solidFill>
                  <a:srgbClr val="ABB8B7"/>
                </a:solidFill>
                <a:effectLst/>
                <a:latin typeface="Century Gothic" panose="020B0502020202020204" pitchFamily="34" charset="0"/>
                <a:ea typeface="Calibri" panose="020F0502020204030204" pitchFamily="34" charset="0"/>
                <a:cs typeface="Times New Roman" panose="02020603050405020304" pitchFamily="18" charset="0"/>
              </a:rPr>
              <a:t>isdom</a:t>
            </a:r>
            <a:endParaRPr lang="en-GB" sz="4400" b="1" dirty="0">
              <a:solidFill>
                <a:srgbClr val="ABB8B7"/>
              </a:solidFill>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8B4ABAC1-B4A0-281A-E50C-4E2B9652AB29}"/>
              </a:ext>
            </a:extLst>
          </p:cNvPr>
          <p:cNvSpPr txBox="1"/>
          <p:nvPr/>
        </p:nvSpPr>
        <p:spPr>
          <a:xfrm>
            <a:off x="6580682" y="9617627"/>
            <a:ext cx="3085606" cy="5516713"/>
          </a:xfrm>
          <a:prstGeom prst="rect">
            <a:avLst/>
          </a:prstGeom>
          <a:noFill/>
        </p:spPr>
        <p:txBody>
          <a:bodyPr wrap="square" lIns="0" tIns="720000" rIns="0" bIns="720000">
            <a:spAutoFit/>
          </a:bodyPr>
          <a:lstStyle/>
          <a:p>
            <a:pPr>
              <a:spcAft>
                <a:spcPts val="1200"/>
              </a:spcAft>
            </a:pPr>
            <a:r>
              <a:rPr lang="en-GB" sz="2400" i="1" dirty="0">
                <a:latin typeface="Century Gothic" panose="020B0502020202020204" pitchFamily="34" charset="0"/>
                <a:ea typeface="Calibri" panose="020F0502020204030204" pitchFamily="34" charset="0"/>
                <a:cs typeface="Times New Roman" panose="02020603050405020304" pitchFamily="18" charset="0"/>
              </a:rPr>
              <a:t>Romans 12:2 – “Do not be conformed to this world, but be transformed by the renewal of your mind, that by testing you may discern what is the will of God, what is good and acceptable and perfect.”</a:t>
            </a:r>
          </a:p>
        </p:txBody>
      </p:sp>
    </p:spTree>
    <p:extLst>
      <p:ext uri="{BB962C8B-B14F-4D97-AF65-F5344CB8AC3E}">
        <p14:creationId xmlns:p14="http://schemas.microsoft.com/office/powerpoint/2010/main" val="2305639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5">
            <a:extLst>
              <a:ext uri="{FF2B5EF4-FFF2-40B4-BE49-F238E27FC236}">
                <a16:creationId xmlns:a16="http://schemas.microsoft.com/office/drawing/2014/main" id="{4F29771A-7EBF-906D-967B-DDDE744C9E40}"/>
              </a:ext>
            </a:extLst>
          </p:cNvPr>
          <p:cNvSpPr/>
          <p:nvPr/>
        </p:nvSpPr>
        <p:spPr>
          <a:xfrm rot="16200000" flipH="1">
            <a:off x="5729567" y="10157105"/>
            <a:ext cx="3295016" cy="6629476"/>
          </a:xfrm>
          <a:custGeom>
            <a:avLst/>
            <a:gdLst>
              <a:gd name="connsiteX0" fmla="*/ 0 w 10691813"/>
              <a:gd name="connsiteY0" fmla="*/ 0 h 6706870"/>
              <a:gd name="connsiteX1" fmla="*/ 10691813 w 10691813"/>
              <a:gd name="connsiteY1" fmla="*/ 0 h 6706870"/>
              <a:gd name="connsiteX2" fmla="*/ 10691813 w 10691813"/>
              <a:gd name="connsiteY2" fmla="*/ 6706870 h 6706870"/>
              <a:gd name="connsiteX3" fmla="*/ 0 w 10691813"/>
              <a:gd name="connsiteY3" fmla="*/ 6706870 h 6706870"/>
              <a:gd name="connsiteX4" fmla="*/ 0 w 10691813"/>
              <a:gd name="connsiteY4" fmla="*/ 0 h 6706870"/>
              <a:gd name="connsiteX0" fmla="*/ 0 w 10691813"/>
              <a:gd name="connsiteY0" fmla="*/ 3328416 h 10035286"/>
              <a:gd name="connsiteX1" fmla="*/ 10691813 w 10691813"/>
              <a:gd name="connsiteY1" fmla="*/ 0 h 10035286"/>
              <a:gd name="connsiteX2" fmla="*/ 10691813 w 10691813"/>
              <a:gd name="connsiteY2" fmla="*/ 10035286 h 10035286"/>
              <a:gd name="connsiteX3" fmla="*/ 0 w 10691813"/>
              <a:gd name="connsiteY3" fmla="*/ 10035286 h 10035286"/>
              <a:gd name="connsiteX4" fmla="*/ 0 w 10691813"/>
              <a:gd name="connsiteY4" fmla="*/ 3328416 h 10035286"/>
              <a:gd name="connsiteX0" fmla="*/ 0 w 10708141"/>
              <a:gd name="connsiteY0" fmla="*/ 2299951 h 10035286"/>
              <a:gd name="connsiteX1" fmla="*/ 10708141 w 10708141"/>
              <a:gd name="connsiteY1" fmla="*/ 0 h 10035286"/>
              <a:gd name="connsiteX2" fmla="*/ 10708141 w 10708141"/>
              <a:gd name="connsiteY2" fmla="*/ 10035286 h 10035286"/>
              <a:gd name="connsiteX3" fmla="*/ 16328 w 10708141"/>
              <a:gd name="connsiteY3" fmla="*/ 10035286 h 10035286"/>
              <a:gd name="connsiteX4" fmla="*/ 0 w 10708141"/>
              <a:gd name="connsiteY4" fmla="*/ 2299951 h 10035286"/>
              <a:gd name="connsiteX0" fmla="*/ 0 w 10708141"/>
              <a:gd name="connsiteY0" fmla="*/ 1555388 h 10035286"/>
              <a:gd name="connsiteX1" fmla="*/ 10708141 w 10708141"/>
              <a:gd name="connsiteY1" fmla="*/ 0 h 10035286"/>
              <a:gd name="connsiteX2" fmla="*/ 10708141 w 10708141"/>
              <a:gd name="connsiteY2" fmla="*/ 10035286 h 10035286"/>
              <a:gd name="connsiteX3" fmla="*/ 16328 w 10708141"/>
              <a:gd name="connsiteY3" fmla="*/ 10035286 h 10035286"/>
              <a:gd name="connsiteX4" fmla="*/ 0 w 10708141"/>
              <a:gd name="connsiteY4" fmla="*/ 1555388 h 100352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08141" h="10035286">
                <a:moveTo>
                  <a:pt x="0" y="1555388"/>
                </a:moveTo>
                <a:lnTo>
                  <a:pt x="10708141" y="0"/>
                </a:lnTo>
                <a:lnTo>
                  <a:pt x="10708141" y="10035286"/>
                </a:lnTo>
                <a:lnTo>
                  <a:pt x="16328" y="10035286"/>
                </a:lnTo>
                <a:cubicBezTo>
                  <a:pt x="10885" y="7456841"/>
                  <a:pt x="5443" y="4133833"/>
                  <a:pt x="0" y="1555388"/>
                </a:cubicBezTo>
                <a:close/>
              </a:path>
            </a:pathLst>
          </a:custGeom>
          <a:solidFill>
            <a:srgbClr val="FBFA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descr="Text, logo&#10;&#10;Description automatically generated">
            <a:extLst>
              <a:ext uri="{FF2B5EF4-FFF2-40B4-BE49-F238E27FC236}">
                <a16:creationId xmlns:a16="http://schemas.microsoft.com/office/drawing/2014/main" id="{6BF07507-2F7C-C4C2-FBF1-317758B4264A}"/>
              </a:ext>
            </a:extLst>
          </p:cNvPr>
          <p:cNvPicPr>
            <a:picLocks noChangeAspect="1"/>
          </p:cNvPicPr>
          <p:nvPr/>
        </p:nvPicPr>
        <p:blipFill>
          <a:blip r:embed="rId3"/>
          <a:stretch>
            <a:fillRect/>
          </a:stretch>
        </p:blipFill>
        <p:spPr>
          <a:xfrm>
            <a:off x="241421" y="342461"/>
            <a:ext cx="4241006" cy="2578196"/>
          </a:xfrm>
          <a:prstGeom prst="rect">
            <a:avLst/>
          </a:prstGeom>
        </p:spPr>
      </p:pic>
      <p:sp>
        <p:nvSpPr>
          <p:cNvPr id="10" name="TextBox 9">
            <a:extLst>
              <a:ext uri="{FF2B5EF4-FFF2-40B4-BE49-F238E27FC236}">
                <a16:creationId xmlns:a16="http://schemas.microsoft.com/office/drawing/2014/main" id="{3F5AEBB2-3A60-7575-0831-885FFAC8B8DA}"/>
              </a:ext>
            </a:extLst>
          </p:cNvPr>
          <p:cNvSpPr txBox="1"/>
          <p:nvPr/>
        </p:nvSpPr>
        <p:spPr>
          <a:xfrm>
            <a:off x="5662603" y="4952245"/>
            <a:ext cx="4124962" cy="3508653"/>
          </a:xfrm>
          <a:prstGeom prst="rect">
            <a:avLst/>
          </a:prstGeom>
          <a:noFill/>
        </p:spPr>
        <p:txBody>
          <a:bodyPr wrap="square" lIns="0" tIns="0" rIns="0" bIns="0">
            <a:spAutoFit/>
          </a:bodyPr>
          <a:lstStyle/>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Listen and learn from others</a:t>
            </a:r>
          </a:p>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Show tolerance for other points of view</a:t>
            </a:r>
          </a:p>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Take care of possessions and your environment</a:t>
            </a:r>
          </a:p>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Support others in their learning </a:t>
            </a:r>
            <a:endParaRPr lang="en-GB" sz="2400" dirty="0">
              <a:solidFill>
                <a:srgbClr val="000000"/>
              </a:solidFill>
              <a:effectLst/>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endParaRPr>
          </a:p>
        </p:txBody>
      </p:sp>
      <p:sp>
        <p:nvSpPr>
          <p:cNvPr id="12" name="TextBox 11">
            <a:extLst>
              <a:ext uri="{FF2B5EF4-FFF2-40B4-BE49-F238E27FC236}">
                <a16:creationId xmlns:a16="http://schemas.microsoft.com/office/drawing/2014/main" id="{CE2E5201-49E8-13D4-727D-9E8565E3C866}"/>
              </a:ext>
            </a:extLst>
          </p:cNvPr>
          <p:cNvSpPr txBox="1"/>
          <p:nvPr/>
        </p:nvSpPr>
        <p:spPr>
          <a:xfrm>
            <a:off x="5090568" y="2324512"/>
            <a:ext cx="4952336" cy="2037674"/>
          </a:xfrm>
          <a:prstGeom prst="rect">
            <a:avLst/>
          </a:prstGeom>
          <a:noFill/>
        </p:spPr>
        <p:txBody>
          <a:bodyPr wrap="square" lIns="0" tIns="0" rIns="0" bIns="0">
            <a:spAutoFit/>
          </a:bodyPr>
          <a:lstStyle/>
          <a:p>
            <a:pPr>
              <a:lnSpc>
                <a:spcPct val="115000"/>
              </a:lnSpc>
              <a:spcAft>
                <a:spcPts val="1000"/>
              </a:spcAft>
            </a:pPr>
            <a:r>
              <a:rPr lang="en-GB" sz="5400" b="1" dirty="0">
                <a:solidFill>
                  <a:srgbClr val="423F94"/>
                </a:solidFill>
                <a:effectLst/>
                <a:latin typeface="Century Gothic" panose="020B0502020202020204" pitchFamily="34" charset="0"/>
                <a:ea typeface="Calibri" panose="020F0502020204030204" pitchFamily="34" charset="0"/>
                <a:cs typeface="Times New Roman" panose="02020603050405020304" pitchFamily="18" charset="0"/>
              </a:rPr>
              <a:t>Be </a:t>
            </a:r>
            <a:r>
              <a:rPr lang="en-GB" sz="5400" b="1" dirty="0">
                <a:solidFill>
                  <a:srgbClr val="423F94"/>
                </a:solidFill>
                <a:latin typeface="Century Gothic" panose="020B0502020202020204" pitchFamily="34" charset="0"/>
                <a:ea typeface="Calibri" panose="020F0502020204030204" pitchFamily="34" charset="0"/>
                <a:cs typeface="Times New Roman" panose="02020603050405020304" pitchFamily="18" charset="0"/>
              </a:rPr>
              <a:t>Respectful </a:t>
            </a:r>
            <a:r>
              <a:rPr lang="en-GB" sz="3200" dirty="0">
                <a:latin typeface="Century Gothic" panose="020B0502020202020204" pitchFamily="34" charset="0"/>
                <a:ea typeface="Calibri" panose="020F0502020204030204" pitchFamily="34" charset="0"/>
                <a:cs typeface="Times New Roman" panose="02020603050405020304" pitchFamily="18" charset="0"/>
              </a:rPr>
              <a:t>Show </a:t>
            </a:r>
            <a:r>
              <a:rPr lang="en-GB" sz="3200" b="1" dirty="0">
                <a:solidFill>
                  <a:srgbClr val="423F94"/>
                </a:solidFill>
                <a:latin typeface="Century Gothic" panose="020B0502020202020204" pitchFamily="34" charset="0"/>
                <a:ea typeface="Calibri" panose="020F0502020204030204" pitchFamily="34" charset="0"/>
                <a:cs typeface="Times New Roman" panose="02020603050405020304" pitchFamily="18" charset="0"/>
              </a:rPr>
              <a:t>compassion</a:t>
            </a:r>
            <a:r>
              <a:rPr lang="en-GB" sz="3200" dirty="0">
                <a:latin typeface="Century Gothic" panose="020B0502020202020204" pitchFamily="34" charset="0"/>
                <a:ea typeface="Calibri" panose="020F0502020204030204" pitchFamily="34" charset="0"/>
                <a:cs typeface="Times New Roman" panose="02020603050405020304" pitchFamily="18" charset="0"/>
              </a:rPr>
              <a:t> and </a:t>
            </a:r>
            <a:r>
              <a:rPr lang="en-GB" sz="3200" b="1" dirty="0">
                <a:solidFill>
                  <a:srgbClr val="423F94"/>
                </a:solidFill>
                <a:latin typeface="Century Gothic" panose="020B0502020202020204" pitchFamily="34" charset="0"/>
                <a:ea typeface="Calibri" panose="020F0502020204030204" pitchFamily="34" charset="0"/>
                <a:cs typeface="Times New Roman" panose="02020603050405020304" pitchFamily="18" charset="0"/>
              </a:rPr>
              <a:t>friendship</a:t>
            </a:r>
            <a:r>
              <a:rPr lang="en-GB" sz="3200" dirty="0">
                <a:solidFill>
                  <a:srgbClr val="423F94"/>
                </a:solidFill>
                <a:latin typeface="Century Gothic" panose="020B0502020202020204" pitchFamily="34" charset="0"/>
                <a:ea typeface="Calibri" panose="020F0502020204030204" pitchFamily="34" charset="0"/>
                <a:cs typeface="Times New Roman" panose="02020603050405020304" pitchFamily="18" charset="0"/>
              </a:rPr>
              <a:t> </a:t>
            </a:r>
            <a:endParaRPr lang="en-GB" sz="4800" dirty="0">
              <a:solidFill>
                <a:srgbClr val="423F94"/>
              </a:solidFill>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8B4ABAC1-B4A0-281A-E50C-4E2B9652AB29}"/>
              </a:ext>
            </a:extLst>
          </p:cNvPr>
          <p:cNvSpPr txBox="1"/>
          <p:nvPr/>
        </p:nvSpPr>
        <p:spPr>
          <a:xfrm>
            <a:off x="5771411" y="11818628"/>
            <a:ext cx="4124962" cy="3300722"/>
          </a:xfrm>
          <a:prstGeom prst="rect">
            <a:avLst/>
          </a:prstGeom>
          <a:noFill/>
        </p:spPr>
        <p:txBody>
          <a:bodyPr wrap="square" lIns="0" tIns="720000" rIns="0" bIns="720000">
            <a:spAutoFit/>
          </a:bodyPr>
          <a:lstStyle/>
          <a:p>
            <a:pPr>
              <a:spcAft>
                <a:spcPts val="1200"/>
              </a:spcAft>
            </a:pPr>
            <a:r>
              <a:rPr lang="en-GB" sz="2400" i="1" dirty="0">
                <a:latin typeface="Century Gothic" panose="020B0502020202020204" pitchFamily="34" charset="0"/>
                <a:ea typeface="Calibri" panose="020F0502020204030204" pitchFamily="34" charset="0"/>
                <a:cs typeface="Times New Roman" panose="02020603050405020304" pitchFamily="18" charset="0"/>
              </a:rPr>
              <a:t>Romans 15:1 – “Now we who are strong ought to bear the weaknesses of those without strength and not just please ourselves.”</a:t>
            </a:r>
          </a:p>
        </p:txBody>
      </p:sp>
      <p:pic>
        <p:nvPicPr>
          <p:cNvPr id="2" name="Picture 1" descr="A cartoon of a person&#10;&#10;Description automatically generated with low confidence">
            <a:extLst>
              <a:ext uri="{FF2B5EF4-FFF2-40B4-BE49-F238E27FC236}">
                <a16:creationId xmlns:a16="http://schemas.microsoft.com/office/drawing/2014/main" id="{9A44EF62-3326-A359-2D1C-949FDCF8B39B}"/>
              </a:ext>
            </a:extLst>
          </p:cNvPr>
          <p:cNvPicPr>
            <a:picLocks noChangeAspect="1"/>
          </p:cNvPicPr>
          <p:nvPr/>
        </p:nvPicPr>
        <p:blipFill>
          <a:blip r:embed="rId4"/>
          <a:stretch>
            <a:fillRect/>
          </a:stretch>
        </p:blipFill>
        <p:spPr>
          <a:xfrm>
            <a:off x="-1319134" y="2481969"/>
            <a:ext cx="6981737" cy="11867917"/>
          </a:xfrm>
          <a:prstGeom prst="rect">
            <a:avLst/>
          </a:prstGeom>
        </p:spPr>
      </p:pic>
    </p:spTree>
    <p:extLst>
      <p:ext uri="{BB962C8B-B14F-4D97-AF65-F5344CB8AC3E}">
        <p14:creationId xmlns:p14="http://schemas.microsoft.com/office/powerpoint/2010/main" val="38343935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5">
            <a:extLst>
              <a:ext uri="{FF2B5EF4-FFF2-40B4-BE49-F238E27FC236}">
                <a16:creationId xmlns:a16="http://schemas.microsoft.com/office/drawing/2014/main" id="{4F29771A-7EBF-906D-967B-DDDE744C9E40}"/>
              </a:ext>
            </a:extLst>
          </p:cNvPr>
          <p:cNvSpPr/>
          <p:nvPr/>
        </p:nvSpPr>
        <p:spPr>
          <a:xfrm rot="16200000" flipH="1" flipV="1">
            <a:off x="1183259" y="10257747"/>
            <a:ext cx="3678344" cy="6044864"/>
          </a:xfrm>
          <a:custGeom>
            <a:avLst/>
            <a:gdLst>
              <a:gd name="connsiteX0" fmla="*/ 0 w 10691813"/>
              <a:gd name="connsiteY0" fmla="*/ 0 h 6706870"/>
              <a:gd name="connsiteX1" fmla="*/ 10691813 w 10691813"/>
              <a:gd name="connsiteY1" fmla="*/ 0 h 6706870"/>
              <a:gd name="connsiteX2" fmla="*/ 10691813 w 10691813"/>
              <a:gd name="connsiteY2" fmla="*/ 6706870 h 6706870"/>
              <a:gd name="connsiteX3" fmla="*/ 0 w 10691813"/>
              <a:gd name="connsiteY3" fmla="*/ 6706870 h 6706870"/>
              <a:gd name="connsiteX4" fmla="*/ 0 w 10691813"/>
              <a:gd name="connsiteY4" fmla="*/ 0 h 6706870"/>
              <a:gd name="connsiteX0" fmla="*/ 0 w 10691813"/>
              <a:gd name="connsiteY0" fmla="*/ 3328416 h 10035286"/>
              <a:gd name="connsiteX1" fmla="*/ 10691813 w 10691813"/>
              <a:gd name="connsiteY1" fmla="*/ 0 h 10035286"/>
              <a:gd name="connsiteX2" fmla="*/ 10691813 w 10691813"/>
              <a:gd name="connsiteY2" fmla="*/ 10035286 h 10035286"/>
              <a:gd name="connsiteX3" fmla="*/ 0 w 10691813"/>
              <a:gd name="connsiteY3" fmla="*/ 10035286 h 10035286"/>
              <a:gd name="connsiteX4" fmla="*/ 0 w 10691813"/>
              <a:gd name="connsiteY4" fmla="*/ 3328416 h 10035286"/>
              <a:gd name="connsiteX0" fmla="*/ 0 w 10708141"/>
              <a:gd name="connsiteY0" fmla="*/ 2299951 h 10035286"/>
              <a:gd name="connsiteX1" fmla="*/ 10708141 w 10708141"/>
              <a:gd name="connsiteY1" fmla="*/ 0 h 10035286"/>
              <a:gd name="connsiteX2" fmla="*/ 10708141 w 10708141"/>
              <a:gd name="connsiteY2" fmla="*/ 10035286 h 10035286"/>
              <a:gd name="connsiteX3" fmla="*/ 16328 w 10708141"/>
              <a:gd name="connsiteY3" fmla="*/ 10035286 h 10035286"/>
              <a:gd name="connsiteX4" fmla="*/ 0 w 10708141"/>
              <a:gd name="connsiteY4" fmla="*/ 2299951 h 10035286"/>
              <a:gd name="connsiteX0" fmla="*/ 0 w 10708141"/>
              <a:gd name="connsiteY0" fmla="*/ 1555388 h 10035286"/>
              <a:gd name="connsiteX1" fmla="*/ 10708141 w 10708141"/>
              <a:gd name="connsiteY1" fmla="*/ 0 h 10035286"/>
              <a:gd name="connsiteX2" fmla="*/ 10708141 w 10708141"/>
              <a:gd name="connsiteY2" fmla="*/ 10035286 h 10035286"/>
              <a:gd name="connsiteX3" fmla="*/ 16328 w 10708141"/>
              <a:gd name="connsiteY3" fmla="*/ 10035286 h 10035286"/>
              <a:gd name="connsiteX4" fmla="*/ 0 w 10708141"/>
              <a:gd name="connsiteY4" fmla="*/ 1555388 h 100352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08141" h="10035286">
                <a:moveTo>
                  <a:pt x="0" y="1555388"/>
                </a:moveTo>
                <a:lnTo>
                  <a:pt x="10708141" y="0"/>
                </a:lnTo>
                <a:lnTo>
                  <a:pt x="10708141" y="10035286"/>
                </a:lnTo>
                <a:lnTo>
                  <a:pt x="16328" y="10035286"/>
                </a:lnTo>
                <a:cubicBezTo>
                  <a:pt x="10885" y="7456841"/>
                  <a:pt x="5443" y="4133833"/>
                  <a:pt x="0" y="1555388"/>
                </a:cubicBezTo>
                <a:close/>
              </a:path>
            </a:pathLst>
          </a:custGeom>
          <a:solidFill>
            <a:srgbClr val="FBFA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descr="Text, logo&#10;&#10;Description automatically generated">
            <a:extLst>
              <a:ext uri="{FF2B5EF4-FFF2-40B4-BE49-F238E27FC236}">
                <a16:creationId xmlns:a16="http://schemas.microsoft.com/office/drawing/2014/main" id="{6BF07507-2F7C-C4C2-FBF1-317758B4264A}"/>
              </a:ext>
            </a:extLst>
          </p:cNvPr>
          <p:cNvPicPr>
            <a:picLocks noChangeAspect="1"/>
          </p:cNvPicPr>
          <p:nvPr/>
        </p:nvPicPr>
        <p:blipFill>
          <a:blip r:embed="rId3"/>
          <a:stretch>
            <a:fillRect/>
          </a:stretch>
        </p:blipFill>
        <p:spPr>
          <a:xfrm>
            <a:off x="241421" y="342461"/>
            <a:ext cx="4241006" cy="2578196"/>
          </a:xfrm>
          <a:prstGeom prst="rect">
            <a:avLst/>
          </a:prstGeom>
        </p:spPr>
      </p:pic>
      <p:sp>
        <p:nvSpPr>
          <p:cNvPr id="10" name="TextBox 9">
            <a:extLst>
              <a:ext uri="{FF2B5EF4-FFF2-40B4-BE49-F238E27FC236}">
                <a16:creationId xmlns:a16="http://schemas.microsoft.com/office/drawing/2014/main" id="{3F5AEBB2-3A60-7575-0831-885FFAC8B8DA}"/>
              </a:ext>
            </a:extLst>
          </p:cNvPr>
          <p:cNvSpPr txBox="1"/>
          <p:nvPr/>
        </p:nvSpPr>
        <p:spPr>
          <a:xfrm>
            <a:off x="989013" y="5446759"/>
            <a:ext cx="4241005" cy="3508653"/>
          </a:xfrm>
          <a:prstGeom prst="rect">
            <a:avLst/>
          </a:prstGeom>
          <a:noFill/>
        </p:spPr>
        <p:txBody>
          <a:bodyPr wrap="square" lIns="0" tIns="0" rIns="0" bIns="0">
            <a:spAutoFit/>
          </a:bodyPr>
          <a:lstStyle/>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Always challenge yourself, step outside your comfort zone</a:t>
            </a:r>
          </a:p>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Be brave in your choices; be different and unique</a:t>
            </a:r>
          </a:p>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Use your imagination</a:t>
            </a:r>
          </a:p>
          <a:p>
            <a:pPr marL="342900" lvl="0" indent="-342900">
              <a:spcAft>
                <a:spcPts val="1200"/>
              </a:spcAft>
              <a:buFont typeface="Symbol" pitchFamily="2" charset="2"/>
              <a:buChar char=""/>
            </a:pPr>
            <a:r>
              <a:rPr lang="en-US" sz="2400" dirty="0">
                <a:solidFill>
                  <a:srgbClr val="000000"/>
                </a:solidFill>
                <a:uFill>
                  <a:solidFill>
                    <a:srgbClr val="000000"/>
                  </a:solidFill>
                </a:uFill>
                <a:latin typeface="Century Gothic" panose="020B0502020202020204" pitchFamily="34" charset="0"/>
                <a:ea typeface="Arial Unicode MS" panose="020B0604020202020204" pitchFamily="34" charset="-128"/>
                <a:cs typeface="Arial Unicode MS" panose="020B0604020202020204" pitchFamily="34" charset="-128"/>
              </a:rPr>
              <a:t>Share your skills and talents with others</a:t>
            </a:r>
          </a:p>
        </p:txBody>
      </p:sp>
      <p:sp>
        <p:nvSpPr>
          <p:cNvPr id="12" name="TextBox 11">
            <a:extLst>
              <a:ext uri="{FF2B5EF4-FFF2-40B4-BE49-F238E27FC236}">
                <a16:creationId xmlns:a16="http://schemas.microsoft.com/office/drawing/2014/main" id="{CE2E5201-49E8-13D4-727D-9E8565E3C866}"/>
              </a:ext>
            </a:extLst>
          </p:cNvPr>
          <p:cNvSpPr txBox="1"/>
          <p:nvPr/>
        </p:nvSpPr>
        <p:spPr>
          <a:xfrm>
            <a:off x="989014" y="3295413"/>
            <a:ext cx="5345906" cy="1599605"/>
          </a:xfrm>
          <a:prstGeom prst="rect">
            <a:avLst/>
          </a:prstGeom>
          <a:noFill/>
        </p:spPr>
        <p:txBody>
          <a:bodyPr wrap="square" lIns="0" tIns="0" rIns="0" bIns="0">
            <a:spAutoFit/>
          </a:bodyPr>
          <a:lstStyle/>
          <a:p>
            <a:pPr>
              <a:lnSpc>
                <a:spcPct val="115000"/>
              </a:lnSpc>
              <a:spcAft>
                <a:spcPts val="1000"/>
              </a:spcAft>
            </a:pPr>
            <a:r>
              <a:rPr lang="en-GB" sz="5400" b="1" dirty="0">
                <a:solidFill>
                  <a:srgbClr val="FFD45A"/>
                </a:solidFill>
                <a:effectLst/>
                <a:latin typeface="Century Gothic" panose="020B0502020202020204" pitchFamily="34" charset="0"/>
                <a:ea typeface="Calibri" panose="020F0502020204030204" pitchFamily="34" charset="0"/>
                <a:cs typeface="Times New Roman" panose="02020603050405020304" pitchFamily="18" charset="0"/>
              </a:rPr>
              <a:t>Be </a:t>
            </a:r>
            <a:r>
              <a:rPr lang="en-GB" sz="5400" b="1" dirty="0">
                <a:solidFill>
                  <a:srgbClr val="FFD45A"/>
                </a:solidFill>
                <a:latin typeface="Century Gothic" panose="020B0502020202020204" pitchFamily="34" charset="0"/>
                <a:ea typeface="Calibri" panose="020F0502020204030204" pitchFamily="34" charset="0"/>
                <a:cs typeface="Times New Roman" panose="02020603050405020304" pitchFamily="18" charset="0"/>
              </a:rPr>
              <a:t>Remarkable</a:t>
            </a:r>
          </a:p>
          <a:p>
            <a:pPr>
              <a:lnSpc>
                <a:spcPct val="115000"/>
              </a:lnSpc>
              <a:spcAft>
                <a:spcPts val="1000"/>
              </a:spcAft>
            </a:pPr>
            <a:r>
              <a:rPr lang="en-GB" sz="3200" dirty="0">
                <a:latin typeface="Century Gothic" panose="020B0502020202020204" pitchFamily="34" charset="0"/>
                <a:ea typeface="Calibri" panose="020F0502020204030204" pitchFamily="34" charset="0"/>
                <a:cs typeface="Times New Roman" panose="02020603050405020304" pitchFamily="18" charset="0"/>
              </a:rPr>
              <a:t>Show </a:t>
            </a:r>
            <a:r>
              <a:rPr lang="en-GB" sz="3200" b="1" dirty="0">
                <a:solidFill>
                  <a:srgbClr val="FFD45A"/>
                </a:solidFill>
                <a:latin typeface="Century Gothic" panose="020B0502020202020204" pitchFamily="34" charset="0"/>
                <a:ea typeface="Calibri" panose="020F0502020204030204" pitchFamily="34" charset="0"/>
                <a:cs typeface="Times New Roman" panose="02020603050405020304" pitchFamily="18" charset="0"/>
              </a:rPr>
              <a:t>creativity</a:t>
            </a:r>
            <a:r>
              <a:rPr lang="en-GB" sz="3200" dirty="0">
                <a:latin typeface="Century Gothic" panose="020B0502020202020204" pitchFamily="34" charset="0"/>
                <a:ea typeface="Calibri" panose="020F0502020204030204" pitchFamily="34" charset="0"/>
                <a:cs typeface="Times New Roman" panose="02020603050405020304" pitchFamily="18" charset="0"/>
              </a:rPr>
              <a:t> </a:t>
            </a:r>
            <a:endParaRPr lang="en-GB" sz="48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8B4ABAC1-B4A0-281A-E50C-4E2B9652AB29}"/>
              </a:ext>
            </a:extLst>
          </p:cNvPr>
          <p:cNvSpPr txBox="1"/>
          <p:nvPr/>
        </p:nvSpPr>
        <p:spPr>
          <a:xfrm>
            <a:off x="989012" y="11441005"/>
            <a:ext cx="3657939" cy="3670054"/>
          </a:xfrm>
          <a:prstGeom prst="rect">
            <a:avLst/>
          </a:prstGeom>
          <a:noFill/>
        </p:spPr>
        <p:txBody>
          <a:bodyPr wrap="square" lIns="0" tIns="720000" rIns="0" bIns="720000">
            <a:spAutoFit/>
          </a:bodyPr>
          <a:lstStyle/>
          <a:p>
            <a:pPr>
              <a:spcAft>
                <a:spcPts val="1200"/>
              </a:spcAft>
            </a:pPr>
            <a:r>
              <a:rPr lang="en-GB" sz="2400" i="1" dirty="0">
                <a:latin typeface="Century Gothic" panose="020B0502020202020204" pitchFamily="34" charset="0"/>
                <a:ea typeface="Calibri" panose="020F0502020204030204" pitchFamily="34" charset="0"/>
                <a:cs typeface="Times New Roman" panose="02020603050405020304" pitchFamily="18" charset="0"/>
              </a:rPr>
              <a:t>Timothy 4:14 – “Do not neglect the gift you have, which was given you by prophecy when the council of elders laid their hands on you.”</a:t>
            </a:r>
          </a:p>
        </p:txBody>
      </p:sp>
      <p:pic>
        <p:nvPicPr>
          <p:cNvPr id="3" name="Picture 2" descr="A picture containing text, vector graphics&#10;&#10;Description automatically generated">
            <a:extLst>
              <a:ext uri="{FF2B5EF4-FFF2-40B4-BE49-F238E27FC236}">
                <a16:creationId xmlns:a16="http://schemas.microsoft.com/office/drawing/2014/main" id="{243DCE03-80A9-585F-ED9B-87734D40ECBA}"/>
              </a:ext>
            </a:extLst>
          </p:cNvPr>
          <p:cNvPicPr>
            <a:picLocks noChangeAspect="1"/>
          </p:cNvPicPr>
          <p:nvPr/>
        </p:nvPicPr>
        <p:blipFill>
          <a:blip r:embed="rId4"/>
          <a:stretch>
            <a:fillRect/>
          </a:stretch>
        </p:blipFill>
        <p:spPr>
          <a:xfrm>
            <a:off x="4763902" y="3355373"/>
            <a:ext cx="5762165" cy="11319999"/>
          </a:xfrm>
          <a:prstGeom prst="rect">
            <a:avLst/>
          </a:prstGeom>
        </p:spPr>
      </p:pic>
    </p:spTree>
    <p:extLst>
      <p:ext uri="{BB962C8B-B14F-4D97-AF65-F5344CB8AC3E}">
        <p14:creationId xmlns:p14="http://schemas.microsoft.com/office/powerpoint/2010/main" val="247107367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1160</TotalTime>
  <Words>313</Words>
  <Application>Microsoft Office PowerPoint</Application>
  <PresentationFormat>Custom</PresentationFormat>
  <Paragraphs>37</Paragraphs>
  <Slides>6</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Arial Unicode MS</vt:lpstr>
      <vt:lpstr>Calibri</vt:lpstr>
      <vt:lpstr>Calibri Light</vt:lpstr>
      <vt:lpstr>Century Gothic</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Fitzpatrick</dc:creator>
  <cp:lastModifiedBy>Claire Stevens</cp:lastModifiedBy>
  <cp:revision>6</cp:revision>
  <dcterms:created xsi:type="dcterms:W3CDTF">2022-08-15T09:58:46Z</dcterms:created>
  <dcterms:modified xsi:type="dcterms:W3CDTF">2022-09-14T13:23:35Z</dcterms:modified>
</cp:coreProperties>
</file>